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55d78c22f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2c49821d84d2a"/>
  </p:sldMasterIdLst>
  <p:sldIdLst>
    <p:sldId xmlns:r="http://schemas.openxmlformats.org/officeDocument/2006/relationships" id="256" r:id="R01dff45f66724bcb"/>
    <p:sldId xmlns:r="http://schemas.openxmlformats.org/officeDocument/2006/relationships" id="257" r:id="R534e77c20d0f40ac"/>
    <p:sldId xmlns:r="http://schemas.openxmlformats.org/officeDocument/2006/relationships" id="258" r:id="R4ced80ef4722404b"/>
    <p:sldId xmlns:r="http://schemas.openxmlformats.org/officeDocument/2006/relationships" id="259" r:id="Rfc907c5df6114d6f"/>
    <p:sldId xmlns:r="http://schemas.openxmlformats.org/officeDocument/2006/relationships" id="260" r:id="R415b4f166e274837"/>
    <p:sldId xmlns:r="http://schemas.openxmlformats.org/officeDocument/2006/relationships" id="261" r:id="R75ecdf05f8c24a51"/>
    <p:sldId xmlns:r="http://schemas.openxmlformats.org/officeDocument/2006/relationships" id="262" r:id="Rc0bc40516980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2c49821d84d2a" /><Relationship Type="http://schemas.openxmlformats.org/officeDocument/2006/relationships/slide" Target="/ppt/slides/slide1.xml" Id="R01dff45f66724bcb" /><Relationship Type="http://schemas.openxmlformats.org/officeDocument/2006/relationships/slide" Target="/ppt/slides/slide2.xml" Id="R534e77c20d0f40ac" /><Relationship Type="http://schemas.openxmlformats.org/officeDocument/2006/relationships/slide" Target="/ppt/slides/slide3.xml" Id="R4ced80ef4722404b" /><Relationship Type="http://schemas.openxmlformats.org/officeDocument/2006/relationships/slide" Target="/ppt/slides/slide4.xml" Id="Rfc907c5df6114d6f" /><Relationship Type="http://schemas.openxmlformats.org/officeDocument/2006/relationships/slide" Target="/ppt/slides/slide5.xml" Id="R415b4f166e274837" /><Relationship Type="http://schemas.openxmlformats.org/officeDocument/2006/relationships/slide" Target="/ppt/slides/slide6.xml" Id="R75ecdf05f8c24a51" /><Relationship Type="http://schemas.openxmlformats.org/officeDocument/2006/relationships/slide" Target="/ppt/slides/slide7.xml" Id="Rc0bc40516980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285bf78ff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8a22bac64f95" /><Relationship Type="http://schemas.openxmlformats.org/officeDocument/2006/relationships/theme" Target="/ppt/slideMasters/theme/theme1.xml" Id="Rd9b6c85ca789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28a22bac6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77141098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184e41ee1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174c7a9c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af0593bb5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71307463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dbc148c7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fe92b143c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NORHAV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NORHAV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124 724 785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129 519 251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SOMMERTUNE FORSK. AS  –  58,1 %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HERMES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JOHANSEN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20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