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3e556404cf40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adf69088894b3b"/>
  </p:sldMasterIdLst>
  <p:sldIdLst>
    <p:sldId xmlns:r="http://schemas.openxmlformats.org/officeDocument/2006/relationships" id="256" r:id="Rbe7d62388c074f39"/>
    <p:sldId xmlns:r="http://schemas.openxmlformats.org/officeDocument/2006/relationships" id="257" r:id="Rede061778f5247b9"/>
    <p:sldId xmlns:r="http://schemas.openxmlformats.org/officeDocument/2006/relationships" id="258" r:id="Rd5790f52d3c743fb"/>
    <p:sldId xmlns:r="http://schemas.openxmlformats.org/officeDocument/2006/relationships" id="259" r:id="Rcf386e9875194d9e"/>
    <p:sldId xmlns:r="http://schemas.openxmlformats.org/officeDocument/2006/relationships" id="260" r:id="Rab56f3d6935a4cff"/>
    <p:sldId xmlns:r="http://schemas.openxmlformats.org/officeDocument/2006/relationships" id="261" r:id="R74c3774297c245c5"/>
    <p:sldId xmlns:r="http://schemas.openxmlformats.org/officeDocument/2006/relationships" id="262" r:id="Reb3a3bffe40a4c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df69088894b3b" /><Relationship Type="http://schemas.openxmlformats.org/officeDocument/2006/relationships/slide" Target="/ppt/slides/slide1.xml" Id="Rbe7d62388c074f39" /><Relationship Type="http://schemas.openxmlformats.org/officeDocument/2006/relationships/slide" Target="/ppt/slides/slide2.xml" Id="Rede061778f5247b9" /><Relationship Type="http://schemas.openxmlformats.org/officeDocument/2006/relationships/slide" Target="/ppt/slides/slide3.xml" Id="Rd5790f52d3c743fb" /><Relationship Type="http://schemas.openxmlformats.org/officeDocument/2006/relationships/slide" Target="/ppt/slides/slide4.xml" Id="Rcf386e9875194d9e" /><Relationship Type="http://schemas.openxmlformats.org/officeDocument/2006/relationships/slide" Target="/ppt/slides/slide5.xml" Id="Rab56f3d6935a4cff" /><Relationship Type="http://schemas.openxmlformats.org/officeDocument/2006/relationships/slide" Target="/ppt/slides/slide6.xml" Id="R74c3774297c245c5" /><Relationship Type="http://schemas.openxmlformats.org/officeDocument/2006/relationships/slide" Target="/ppt/slides/slide7.xml" Id="Reb3a3bffe40a4c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41f73e2ca4f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ea8cf13e14ef2" /><Relationship Type="http://schemas.openxmlformats.org/officeDocument/2006/relationships/theme" Target="/ppt/slideMasters/theme/theme1.xml" Id="Rdedb0d491aa44f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eea8cf13e14e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9b2e7e42b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b8a0d2996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9b632287d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548c897bd42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db495b09848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e4fe8c1ee40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ee27e939e4b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AWILHELMSEN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AWILHELMSEN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588 253 480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1 962 654 438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3 515 946 846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AWAS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989 150 944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