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4602e00234a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93aa9385e4011"/>
  </p:sldMasterIdLst>
  <p:sldIdLst>
    <p:sldId xmlns:r="http://schemas.openxmlformats.org/officeDocument/2006/relationships" id="256" r:id="Rbdc9c0b88ff74c1d"/>
    <p:sldId xmlns:r="http://schemas.openxmlformats.org/officeDocument/2006/relationships" id="257" r:id="R23d543989c37443d"/>
    <p:sldId xmlns:r="http://schemas.openxmlformats.org/officeDocument/2006/relationships" id="258" r:id="Rf1c4b9a81e0046d7"/>
    <p:sldId xmlns:r="http://schemas.openxmlformats.org/officeDocument/2006/relationships" id="259" r:id="R3590c953f6064430"/>
    <p:sldId xmlns:r="http://schemas.openxmlformats.org/officeDocument/2006/relationships" id="260" r:id="Ra4762030560a4144"/>
    <p:sldId xmlns:r="http://schemas.openxmlformats.org/officeDocument/2006/relationships" id="261" r:id="R9c490b2a0b85466f"/>
    <p:sldId xmlns:r="http://schemas.openxmlformats.org/officeDocument/2006/relationships" id="262" r:id="R4e7d449b2a97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93aa9385e4011" /><Relationship Type="http://schemas.openxmlformats.org/officeDocument/2006/relationships/slide" Target="/ppt/slides/slide1.xml" Id="Rbdc9c0b88ff74c1d" /><Relationship Type="http://schemas.openxmlformats.org/officeDocument/2006/relationships/slide" Target="/ppt/slides/slide2.xml" Id="R23d543989c37443d" /><Relationship Type="http://schemas.openxmlformats.org/officeDocument/2006/relationships/slide" Target="/ppt/slides/slide3.xml" Id="Rf1c4b9a81e0046d7" /><Relationship Type="http://schemas.openxmlformats.org/officeDocument/2006/relationships/slide" Target="/ppt/slides/slide4.xml" Id="R3590c953f6064430" /><Relationship Type="http://schemas.openxmlformats.org/officeDocument/2006/relationships/slide" Target="/ppt/slides/slide5.xml" Id="Ra4762030560a4144" /><Relationship Type="http://schemas.openxmlformats.org/officeDocument/2006/relationships/slide" Target="/ppt/slides/slide6.xml" Id="R9c490b2a0b85466f" /><Relationship Type="http://schemas.openxmlformats.org/officeDocument/2006/relationships/slide" Target="/ppt/slides/slide7.xml" Id="R4e7d449b2a97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e9df175bb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2130308f477e" /><Relationship Type="http://schemas.openxmlformats.org/officeDocument/2006/relationships/theme" Target="/ppt/slideMasters/theme/theme1.xml" Id="Rdcf46f1ec0a7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b12130308f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147b4d2814d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77ff9142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c770848e5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acd8421e5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4da4ebdde48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c25c8250e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35cf1390e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AJK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231 791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11 279 137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11 290 599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KROGNES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Estenstadvegen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AJK HOLDING AS</a:t>
            </a:r>
          </a:p>
        </p:txBody>
      </p:sp>
    </p:spTree>
  </p:cSld>
  <p:clrMapOvr>
    <a:masterClrMapping xmlns:a="http://schemas.openxmlformats.org/drawingml/2006/main"/>
  </p:clrMapOvr>
</p:sld>
</file>