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20f1a1f00c64e4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6be0dad557c4acd"/>
  </p:sldMasterIdLst>
  <p:sldIdLst>
    <p:sldId xmlns:r="http://schemas.openxmlformats.org/officeDocument/2006/relationships" id="256" r:id="R85c6dcc180fd41d0"/>
    <p:sldId xmlns:r="http://schemas.openxmlformats.org/officeDocument/2006/relationships" id="257" r:id="R3758329da8fd4b8c"/>
    <p:sldId xmlns:r="http://schemas.openxmlformats.org/officeDocument/2006/relationships" id="258" r:id="Rbd85bc55859c4b3f"/>
    <p:sldId xmlns:r="http://schemas.openxmlformats.org/officeDocument/2006/relationships" id="259" r:id="Ra1d092b6c3c348ab"/>
    <p:sldId xmlns:r="http://schemas.openxmlformats.org/officeDocument/2006/relationships" id="260" r:id="R7fde4b4dda4b4ea3"/>
    <p:sldId xmlns:r="http://schemas.openxmlformats.org/officeDocument/2006/relationships" id="261" r:id="R0ab4bd093e0d44fc"/>
    <p:sldId xmlns:r="http://schemas.openxmlformats.org/officeDocument/2006/relationships" id="262" r:id="Re2a523b9b3fc4e6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6be0dad557c4acd" /><Relationship Type="http://schemas.openxmlformats.org/officeDocument/2006/relationships/slide" Target="/ppt/slides/slide1.xml" Id="R85c6dcc180fd41d0" /><Relationship Type="http://schemas.openxmlformats.org/officeDocument/2006/relationships/slide" Target="/ppt/slides/slide2.xml" Id="R3758329da8fd4b8c" /><Relationship Type="http://schemas.openxmlformats.org/officeDocument/2006/relationships/slide" Target="/ppt/slides/slide3.xml" Id="Rbd85bc55859c4b3f" /><Relationship Type="http://schemas.openxmlformats.org/officeDocument/2006/relationships/slide" Target="/ppt/slides/slide4.xml" Id="Ra1d092b6c3c348ab" /><Relationship Type="http://schemas.openxmlformats.org/officeDocument/2006/relationships/slide" Target="/ppt/slides/slide5.xml" Id="R7fde4b4dda4b4ea3" /><Relationship Type="http://schemas.openxmlformats.org/officeDocument/2006/relationships/slide" Target="/ppt/slides/slide6.xml" Id="R0ab4bd093e0d44fc" /><Relationship Type="http://schemas.openxmlformats.org/officeDocument/2006/relationships/slide" Target="/ppt/slides/slide7.xml" Id="Re2a523b9b3fc4e6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c30c6563d464ab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b5b12af5f94e42" /><Relationship Type="http://schemas.openxmlformats.org/officeDocument/2006/relationships/theme" Target="/ppt/slideMasters/theme/theme1.xml" Id="R1e21632095f1420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8b5b12af5f94e4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5d30557b434a9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3d76f63fd445a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b9ba4342b4491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ee0e4a05a2408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04c14e934240a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c728a45c0f43c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232b3fe8e341b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 K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 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 K HOLDING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 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 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 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−280 590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20 372 116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29 409 259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29 475 391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 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LEIF KROGSTAD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 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Strandveien Auto AS, Tungasletta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7047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73 87 50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989 153 188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 K HOLDING AS</a:t>
            </a:r>
          </a:p>
        </p:txBody>
      </p:sp>
    </p:spTree>
  </p:cSld>
  <p:clrMapOvr>
    <a:masterClrMapping xmlns:a="http://schemas.openxmlformats.org/drawingml/2006/main"/>
  </p:clrMapOvr>
</p:sld>
</file>