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3fee06b5b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63ea80a84429c"/>
  </p:sldMasterIdLst>
  <p:sldIdLst>
    <p:sldId xmlns:r="http://schemas.openxmlformats.org/officeDocument/2006/relationships" id="256" r:id="Rb1e4b9ce46834d9f"/>
    <p:sldId xmlns:r="http://schemas.openxmlformats.org/officeDocument/2006/relationships" id="257" r:id="R286737630d874746"/>
    <p:sldId xmlns:r="http://schemas.openxmlformats.org/officeDocument/2006/relationships" id="258" r:id="R87f376f9c1054949"/>
    <p:sldId xmlns:r="http://schemas.openxmlformats.org/officeDocument/2006/relationships" id="259" r:id="Rc37f316679c44650"/>
    <p:sldId xmlns:r="http://schemas.openxmlformats.org/officeDocument/2006/relationships" id="260" r:id="R22f358566e37422b"/>
    <p:sldId xmlns:r="http://schemas.openxmlformats.org/officeDocument/2006/relationships" id="261" r:id="Rbd73a63e44774b2d"/>
    <p:sldId xmlns:r="http://schemas.openxmlformats.org/officeDocument/2006/relationships" id="262" r:id="R5e6cc60f8f8c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63ea80a84429c" /><Relationship Type="http://schemas.openxmlformats.org/officeDocument/2006/relationships/slide" Target="/ppt/slides/slide1.xml" Id="Rb1e4b9ce46834d9f" /><Relationship Type="http://schemas.openxmlformats.org/officeDocument/2006/relationships/slide" Target="/ppt/slides/slide2.xml" Id="R286737630d874746" /><Relationship Type="http://schemas.openxmlformats.org/officeDocument/2006/relationships/slide" Target="/ppt/slides/slide3.xml" Id="R87f376f9c1054949" /><Relationship Type="http://schemas.openxmlformats.org/officeDocument/2006/relationships/slide" Target="/ppt/slides/slide4.xml" Id="Rc37f316679c44650" /><Relationship Type="http://schemas.openxmlformats.org/officeDocument/2006/relationships/slide" Target="/ppt/slides/slide5.xml" Id="R22f358566e37422b" /><Relationship Type="http://schemas.openxmlformats.org/officeDocument/2006/relationships/slide" Target="/ppt/slides/slide6.xml" Id="Rbd73a63e44774b2d" /><Relationship Type="http://schemas.openxmlformats.org/officeDocument/2006/relationships/slide" Target="/ppt/slides/slide7.xml" Id="R5e6cc60f8f8c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35ec97354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47db3d7d34b76" /><Relationship Type="http://schemas.openxmlformats.org/officeDocument/2006/relationships/theme" Target="/ppt/slideMasters/theme/theme1.xml" Id="Re705b0209bb6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b47db3d7d3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b2b2e0059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19221ddda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3b1fd2c65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c9245d29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db3bc6ac6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b0d7b581b4e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41c1b1c31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5 852 060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HØIDAHL TARJEI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SKOGHUSET AS</a:t>
            </a:r>
          </a:p>
        </p:txBody>
      </p:sp>
    </p:spTree>
  </p:cSld>
  <p:clrMapOvr>
    <a:masterClrMapping xmlns:a="http://schemas.openxmlformats.org/drawingml/2006/main"/>
  </p:clrMapOvr>
</p:sld>
</file>