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2ff368295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4ae6a6b414844"/>
  </p:sldMasterIdLst>
  <p:sldIdLst>
    <p:sldId xmlns:r="http://schemas.openxmlformats.org/officeDocument/2006/relationships" id="256" r:id="Re8fefc7a72a140cc"/>
    <p:sldId xmlns:r="http://schemas.openxmlformats.org/officeDocument/2006/relationships" id="257" r:id="R9d1c13f5b0d2466d"/>
    <p:sldId xmlns:r="http://schemas.openxmlformats.org/officeDocument/2006/relationships" id="258" r:id="R43c255b5ed9c46cb"/>
    <p:sldId xmlns:r="http://schemas.openxmlformats.org/officeDocument/2006/relationships" id="259" r:id="R85b5da144fdf4a8f"/>
    <p:sldId xmlns:r="http://schemas.openxmlformats.org/officeDocument/2006/relationships" id="260" r:id="Re86db689994b4afc"/>
    <p:sldId xmlns:r="http://schemas.openxmlformats.org/officeDocument/2006/relationships" id="261" r:id="Ra073d7892bb749dd"/>
    <p:sldId xmlns:r="http://schemas.openxmlformats.org/officeDocument/2006/relationships" id="262" r:id="Re827bd261b94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4ae6a6b414844" /><Relationship Type="http://schemas.openxmlformats.org/officeDocument/2006/relationships/slide" Target="/ppt/slides/slide1.xml" Id="Re8fefc7a72a140cc" /><Relationship Type="http://schemas.openxmlformats.org/officeDocument/2006/relationships/slide" Target="/ppt/slides/slide2.xml" Id="R9d1c13f5b0d2466d" /><Relationship Type="http://schemas.openxmlformats.org/officeDocument/2006/relationships/slide" Target="/ppt/slides/slide3.xml" Id="R43c255b5ed9c46cb" /><Relationship Type="http://schemas.openxmlformats.org/officeDocument/2006/relationships/slide" Target="/ppt/slides/slide4.xml" Id="R85b5da144fdf4a8f" /><Relationship Type="http://schemas.openxmlformats.org/officeDocument/2006/relationships/slide" Target="/ppt/slides/slide5.xml" Id="Re86db689994b4afc" /><Relationship Type="http://schemas.openxmlformats.org/officeDocument/2006/relationships/slide" Target="/ppt/slides/slide6.xml" Id="Ra073d7892bb749dd" /><Relationship Type="http://schemas.openxmlformats.org/officeDocument/2006/relationships/slide" Target="/ppt/slides/slide7.xml" Id="Re827bd261b94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5595a274d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51ec21d5242b9" /><Relationship Type="http://schemas.openxmlformats.org/officeDocument/2006/relationships/theme" Target="/ppt/slideMasters/theme/theme1.xml" Id="R5e51265eaa5a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e51ec21d52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630be037e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aa80143cc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6593a72db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3f81b6213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eb3f88c4a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ecddd72334f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0d27622b8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1 259 990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35 445 832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41 613 529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SYRAN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SCHANCHE SYRAN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CONSTANCE SCHANCHE SYRAN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SCHANCHE HENTSCH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SCHANCHE SYRAN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SYRAN HOLDING AS</a:t>
            </a:r>
          </a:p>
        </p:txBody>
      </p:sp>
    </p:spTree>
  </p:cSld>
  <p:clrMapOvr>
    <a:masterClrMapping xmlns:a="http://schemas.openxmlformats.org/drawingml/2006/main"/>
  </p:clrMapOvr>
</p:sld>
</file>