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d776aa427842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fa0401bc3648bf"/>
  </p:sldMasterIdLst>
  <p:sldIdLst>
    <p:sldId xmlns:r="http://schemas.openxmlformats.org/officeDocument/2006/relationships" id="256" r:id="Rf29b1da65aa7415c"/>
    <p:sldId xmlns:r="http://schemas.openxmlformats.org/officeDocument/2006/relationships" id="257" r:id="R0ee10865547e4a0e"/>
    <p:sldId xmlns:r="http://schemas.openxmlformats.org/officeDocument/2006/relationships" id="258" r:id="R3802966d566a4ddf"/>
    <p:sldId xmlns:r="http://schemas.openxmlformats.org/officeDocument/2006/relationships" id="259" r:id="R65ad1f3ac72242ac"/>
    <p:sldId xmlns:r="http://schemas.openxmlformats.org/officeDocument/2006/relationships" id="260" r:id="R8852262cfcab4e3b"/>
    <p:sldId xmlns:r="http://schemas.openxmlformats.org/officeDocument/2006/relationships" id="261" r:id="R21bc2d3d5c6940bc"/>
    <p:sldId xmlns:r="http://schemas.openxmlformats.org/officeDocument/2006/relationships" id="262" r:id="Re822b557933345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fa0401bc3648bf" /><Relationship Type="http://schemas.openxmlformats.org/officeDocument/2006/relationships/slide" Target="/ppt/slides/slide1.xml" Id="Rf29b1da65aa7415c" /><Relationship Type="http://schemas.openxmlformats.org/officeDocument/2006/relationships/slide" Target="/ppt/slides/slide2.xml" Id="R0ee10865547e4a0e" /><Relationship Type="http://schemas.openxmlformats.org/officeDocument/2006/relationships/slide" Target="/ppt/slides/slide3.xml" Id="R3802966d566a4ddf" /><Relationship Type="http://schemas.openxmlformats.org/officeDocument/2006/relationships/slide" Target="/ppt/slides/slide4.xml" Id="R65ad1f3ac72242ac" /><Relationship Type="http://schemas.openxmlformats.org/officeDocument/2006/relationships/slide" Target="/ppt/slides/slide5.xml" Id="R8852262cfcab4e3b" /><Relationship Type="http://schemas.openxmlformats.org/officeDocument/2006/relationships/slide" Target="/ppt/slides/slide6.xml" Id="R21bc2d3d5c6940bc" /><Relationship Type="http://schemas.openxmlformats.org/officeDocument/2006/relationships/slide" Target="/ppt/slides/slide7.xml" Id="Re822b557933345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82be7a9a984f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5b59638af4902" /><Relationship Type="http://schemas.openxmlformats.org/officeDocument/2006/relationships/theme" Target="/ppt/slideMasters/theme/theme1.xml" Id="R1735965d033544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d5b59638af49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51626f8444b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ba878ed5b4e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db251200248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fe9fa0ac141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5e6ee30ff4d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decb8aadb42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6dc3831154d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ROLF ANDREASSEN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ANDREASSEN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ANDREASSEN HOLDING AS ble etablert [år] og holder til i Rolvsøy.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ANDREASSEN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ANDREASSEN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ANDREASSEN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633 842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3 570 090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4 205 656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ANDREASSEN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ANDREASSEN ROLF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ANDREASSEN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Sivløkka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1664 Rolvsøy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30 80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989 156 616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ANDREASSEN HOLDING AS</a:t>
            </a:r>
          </a:p>
        </p:txBody>
      </p:sp>
    </p:spTree>
  </p:cSld>
  <p:clrMapOvr>
    <a:masterClrMapping xmlns:a="http://schemas.openxmlformats.org/drawingml/2006/main"/>
  </p:clrMapOvr>
</p:sld>
</file>