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97b6f0ee8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2a04ba9434422"/>
  </p:sldMasterIdLst>
  <p:sldIdLst>
    <p:sldId xmlns:r="http://schemas.openxmlformats.org/officeDocument/2006/relationships" id="256" r:id="R8651c9586cc34d6e"/>
    <p:sldId xmlns:r="http://schemas.openxmlformats.org/officeDocument/2006/relationships" id="257" r:id="R65493877fb804ab4"/>
    <p:sldId xmlns:r="http://schemas.openxmlformats.org/officeDocument/2006/relationships" id="258" r:id="R96e0cd3825354761"/>
    <p:sldId xmlns:r="http://schemas.openxmlformats.org/officeDocument/2006/relationships" id="259" r:id="R51a5f30b6db84ddb"/>
    <p:sldId xmlns:r="http://schemas.openxmlformats.org/officeDocument/2006/relationships" id="260" r:id="R257130c084dd402d"/>
    <p:sldId xmlns:r="http://schemas.openxmlformats.org/officeDocument/2006/relationships" id="261" r:id="R94a4591b67724be2"/>
    <p:sldId xmlns:r="http://schemas.openxmlformats.org/officeDocument/2006/relationships" id="262" r:id="R852cfac9b37b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2a04ba9434422" /><Relationship Type="http://schemas.openxmlformats.org/officeDocument/2006/relationships/slide" Target="/ppt/slides/slide1.xml" Id="R8651c9586cc34d6e" /><Relationship Type="http://schemas.openxmlformats.org/officeDocument/2006/relationships/slide" Target="/ppt/slides/slide2.xml" Id="R65493877fb804ab4" /><Relationship Type="http://schemas.openxmlformats.org/officeDocument/2006/relationships/slide" Target="/ppt/slides/slide3.xml" Id="R96e0cd3825354761" /><Relationship Type="http://schemas.openxmlformats.org/officeDocument/2006/relationships/slide" Target="/ppt/slides/slide4.xml" Id="R51a5f30b6db84ddb" /><Relationship Type="http://schemas.openxmlformats.org/officeDocument/2006/relationships/slide" Target="/ppt/slides/slide5.xml" Id="R257130c084dd402d" /><Relationship Type="http://schemas.openxmlformats.org/officeDocument/2006/relationships/slide" Target="/ppt/slides/slide6.xml" Id="R94a4591b67724be2" /><Relationship Type="http://schemas.openxmlformats.org/officeDocument/2006/relationships/slide" Target="/ppt/slides/slide7.xml" Id="R852cfac9b37b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85dc8cf50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a54aab2a4dc6" /><Relationship Type="http://schemas.openxmlformats.org/officeDocument/2006/relationships/theme" Target="/ppt/slideMasters/theme/theme1.xml" Id="R2731920d3fde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f7a54aab2a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4b931534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a4b836fa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bc9a389c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9662bef96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155414d7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8869a250b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c2eb23fd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31 174 418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216 155 126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231 730 992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SCHJERPEN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Blåsbortveien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989 157 108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