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977fcdabb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14e58f8284b94"/>
  </p:sldMasterIdLst>
  <p:sldIdLst>
    <p:sldId xmlns:r="http://schemas.openxmlformats.org/officeDocument/2006/relationships" id="256" r:id="R66e08565178b4e1f"/>
    <p:sldId xmlns:r="http://schemas.openxmlformats.org/officeDocument/2006/relationships" id="257" r:id="R9779251c385a4d67"/>
    <p:sldId xmlns:r="http://schemas.openxmlformats.org/officeDocument/2006/relationships" id="258" r:id="Rb57c60e5ece746f0"/>
    <p:sldId xmlns:r="http://schemas.openxmlformats.org/officeDocument/2006/relationships" id="259" r:id="R829234bda1304ae0"/>
    <p:sldId xmlns:r="http://schemas.openxmlformats.org/officeDocument/2006/relationships" id="260" r:id="R967b58cce16a40a0"/>
    <p:sldId xmlns:r="http://schemas.openxmlformats.org/officeDocument/2006/relationships" id="261" r:id="R52302db671904449"/>
    <p:sldId xmlns:r="http://schemas.openxmlformats.org/officeDocument/2006/relationships" id="262" r:id="R42cc8fb04d61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14e58f8284b94" /><Relationship Type="http://schemas.openxmlformats.org/officeDocument/2006/relationships/slide" Target="/ppt/slides/slide1.xml" Id="R66e08565178b4e1f" /><Relationship Type="http://schemas.openxmlformats.org/officeDocument/2006/relationships/slide" Target="/ppt/slides/slide2.xml" Id="R9779251c385a4d67" /><Relationship Type="http://schemas.openxmlformats.org/officeDocument/2006/relationships/slide" Target="/ppt/slides/slide3.xml" Id="Rb57c60e5ece746f0" /><Relationship Type="http://schemas.openxmlformats.org/officeDocument/2006/relationships/slide" Target="/ppt/slides/slide4.xml" Id="R829234bda1304ae0" /><Relationship Type="http://schemas.openxmlformats.org/officeDocument/2006/relationships/slide" Target="/ppt/slides/slide5.xml" Id="R967b58cce16a40a0" /><Relationship Type="http://schemas.openxmlformats.org/officeDocument/2006/relationships/slide" Target="/ppt/slides/slide6.xml" Id="R52302db671904449" /><Relationship Type="http://schemas.openxmlformats.org/officeDocument/2006/relationships/slide" Target="/ppt/slides/slide7.xml" Id="R42cc8fb04d61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72c35acbd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a437b2c54171" /><Relationship Type="http://schemas.openxmlformats.org/officeDocument/2006/relationships/theme" Target="/ppt/slideMasters/theme/theme1.xml" Id="R687f0c2f1139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da437b2c5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bbb181bd6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5596625d3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0b6f19443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7f024ee9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f488fd57d42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18bbf794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286e32cd6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BULLDOZER MASKINLAG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BULLDOZER MASKINLAG VERKSTED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42 120 518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8 538 637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4 799 430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87 524 145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BULLDOZER MASKINLAG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BULLDOZER MASKINLAG VERKSTED AS</a:t>
            </a:r>
          </a:p>
        </p:txBody>
      </p:sp>
    </p:spTree>
  </p:cSld>
  <p:clrMapOvr>
    <a:masterClrMapping xmlns:a="http://schemas.openxmlformats.org/drawingml/2006/main"/>
  </p:clrMapOvr>
</p:sld>
</file>