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2e227464c74d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3622d4834240e3"/>
  </p:sldMasterIdLst>
  <p:sldIdLst>
    <p:sldId xmlns:r="http://schemas.openxmlformats.org/officeDocument/2006/relationships" id="256" r:id="Reff6a548473e48c8"/>
    <p:sldId xmlns:r="http://schemas.openxmlformats.org/officeDocument/2006/relationships" id="257" r:id="R058fb543e7064a44"/>
    <p:sldId xmlns:r="http://schemas.openxmlformats.org/officeDocument/2006/relationships" id="258" r:id="Rb606776a914d4c6f"/>
    <p:sldId xmlns:r="http://schemas.openxmlformats.org/officeDocument/2006/relationships" id="259" r:id="Rcf4e4ce0702f4bc0"/>
    <p:sldId xmlns:r="http://schemas.openxmlformats.org/officeDocument/2006/relationships" id="260" r:id="Rffeace2f368042d0"/>
    <p:sldId xmlns:r="http://schemas.openxmlformats.org/officeDocument/2006/relationships" id="261" r:id="Re6af0cfa2716499f"/>
    <p:sldId xmlns:r="http://schemas.openxmlformats.org/officeDocument/2006/relationships" id="262" r:id="R437f0d3d678f4b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3622d4834240e3" /><Relationship Type="http://schemas.openxmlformats.org/officeDocument/2006/relationships/slide" Target="/ppt/slides/slide1.xml" Id="Reff6a548473e48c8" /><Relationship Type="http://schemas.openxmlformats.org/officeDocument/2006/relationships/slide" Target="/ppt/slides/slide2.xml" Id="R058fb543e7064a44" /><Relationship Type="http://schemas.openxmlformats.org/officeDocument/2006/relationships/slide" Target="/ppt/slides/slide3.xml" Id="Rb606776a914d4c6f" /><Relationship Type="http://schemas.openxmlformats.org/officeDocument/2006/relationships/slide" Target="/ppt/slides/slide4.xml" Id="Rcf4e4ce0702f4bc0" /><Relationship Type="http://schemas.openxmlformats.org/officeDocument/2006/relationships/slide" Target="/ppt/slides/slide5.xml" Id="Rffeace2f368042d0" /><Relationship Type="http://schemas.openxmlformats.org/officeDocument/2006/relationships/slide" Target="/ppt/slides/slide6.xml" Id="Re6af0cfa2716499f" /><Relationship Type="http://schemas.openxmlformats.org/officeDocument/2006/relationships/slide" Target="/ppt/slides/slide7.xml" Id="R437f0d3d678f4b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b8514ea2be42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417d59bd74b1b" /><Relationship Type="http://schemas.openxmlformats.org/officeDocument/2006/relationships/theme" Target="/ppt/slideMasters/theme/theme1.xml" Id="R17b79f6fb9dd4a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3417d59bd74b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16ad7308f4d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e71f6ef0f4e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ba1cbfd0a40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787d02c5f4f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949350b5248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8143315c24a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42ce8f40445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SØNSTEGÅRD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SØNSTEGÅRD AS ble etablert [år] og holder til i Gransherad.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49 624 588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14 321 887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11 725 605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27 873 704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52 597 540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SØNSTEGÅRD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Tinnsjøvegen 1897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3691 Gransherad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runas@online.no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989 158 457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SØNSTEGÅRD AS</a:t>
            </a:r>
          </a:p>
        </p:txBody>
      </p:sp>
    </p:spTree>
  </p:cSld>
  <p:clrMapOvr>
    <a:masterClrMapping xmlns:a="http://schemas.openxmlformats.org/drawingml/2006/main"/>
  </p:clrMapOvr>
</p:sld>
</file>