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3031e96f9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fca614dc44ca5"/>
  </p:sldMasterIdLst>
  <p:sldIdLst>
    <p:sldId xmlns:r="http://schemas.openxmlformats.org/officeDocument/2006/relationships" id="256" r:id="Rdd842546c51d46fc"/>
    <p:sldId xmlns:r="http://schemas.openxmlformats.org/officeDocument/2006/relationships" id="257" r:id="Rd59000739ebd4827"/>
    <p:sldId xmlns:r="http://schemas.openxmlformats.org/officeDocument/2006/relationships" id="258" r:id="Rb994d6f8f9044357"/>
    <p:sldId xmlns:r="http://schemas.openxmlformats.org/officeDocument/2006/relationships" id="259" r:id="R052dfe3c86a14cae"/>
    <p:sldId xmlns:r="http://schemas.openxmlformats.org/officeDocument/2006/relationships" id="260" r:id="Rb5d2603bce904285"/>
    <p:sldId xmlns:r="http://schemas.openxmlformats.org/officeDocument/2006/relationships" id="261" r:id="R1114c70d43b74a2d"/>
    <p:sldId xmlns:r="http://schemas.openxmlformats.org/officeDocument/2006/relationships" id="262" r:id="Rc8e80450d25c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fca614dc44ca5" /><Relationship Type="http://schemas.openxmlformats.org/officeDocument/2006/relationships/slide" Target="/ppt/slides/slide1.xml" Id="Rdd842546c51d46fc" /><Relationship Type="http://schemas.openxmlformats.org/officeDocument/2006/relationships/slide" Target="/ppt/slides/slide2.xml" Id="Rd59000739ebd4827" /><Relationship Type="http://schemas.openxmlformats.org/officeDocument/2006/relationships/slide" Target="/ppt/slides/slide3.xml" Id="Rb994d6f8f9044357" /><Relationship Type="http://schemas.openxmlformats.org/officeDocument/2006/relationships/slide" Target="/ppt/slides/slide4.xml" Id="R052dfe3c86a14cae" /><Relationship Type="http://schemas.openxmlformats.org/officeDocument/2006/relationships/slide" Target="/ppt/slides/slide5.xml" Id="Rb5d2603bce904285" /><Relationship Type="http://schemas.openxmlformats.org/officeDocument/2006/relationships/slide" Target="/ppt/slides/slide6.xml" Id="R1114c70d43b74a2d" /><Relationship Type="http://schemas.openxmlformats.org/officeDocument/2006/relationships/slide" Target="/ppt/slides/slide7.xml" Id="Rc8e80450d25c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4a7548bf142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443a343b14143" /><Relationship Type="http://schemas.openxmlformats.org/officeDocument/2006/relationships/theme" Target="/ppt/slideMasters/theme/theme1.xml" Id="Rb2c02b71d359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443a343b141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91fc270cf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ee929fb76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0847ed53d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c7b73d3b3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8525c70c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97f5f26c1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8340b7dc042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HORISONT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HORISONT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−3 340 343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−10 793 845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−1 930 275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Tempevegen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HORISONT INVEST AS</a:t>
            </a:r>
          </a:p>
        </p:txBody>
      </p:sp>
    </p:spTree>
  </p:cSld>
  <p:clrMapOvr>
    <a:masterClrMapping xmlns:a="http://schemas.openxmlformats.org/drawingml/2006/main"/>
  </p:clrMapOvr>
</p:sld>
</file>