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d0492903c44a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d41db4709f436c"/>
  </p:sldMasterIdLst>
  <p:sldIdLst>
    <p:sldId xmlns:r="http://schemas.openxmlformats.org/officeDocument/2006/relationships" id="256" r:id="R56e97548e37f4fcf"/>
    <p:sldId xmlns:r="http://schemas.openxmlformats.org/officeDocument/2006/relationships" id="257" r:id="Rad52c62f307441b8"/>
    <p:sldId xmlns:r="http://schemas.openxmlformats.org/officeDocument/2006/relationships" id="258" r:id="Rdbec814f7bde41ec"/>
    <p:sldId xmlns:r="http://schemas.openxmlformats.org/officeDocument/2006/relationships" id="259" r:id="R642c8be7d4324a9e"/>
    <p:sldId xmlns:r="http://schemas.openxmlformats.org/officeDocument/2006/relationships" id="260" r:id="Rc0a4ccdb45234797"/>
    <p:sldId xmlns:r="http://schemas.openxmlformats.org/officeDocument/2006/relationships" id="261" r:id="R69d4363fb11744e0"/>
    <p:sldId xmlns:r="http://schemas.openxmlformats.org/officeDocument/2006/relationships" id="262" r:id="R32be23da40bd4d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d41db4709f436c" /><Relationship Type="http://schemas.openxmlformats.org/officeDocument/2006/relationships/slide" Target="/ppt/slides/slide1.xml" Id="R56e97548e37f4fcf" /><Relationship Type="http://schemas.openxmlformats.org/officeDocument/2006/relationships/slide" Target="/ppt/slides/slide2.xml" Id="Rad52c62f307441b8" /><Relationship Type="http://schemas.openxmlformats.org/officeDocument/2006/relationships/slide" Target="/ppt/slides/slide3.xml" Id="Rdbec814f7bde41ec" /><Relationship Type="http://schemas.openxmlformats.org/officeDocument/2006/relationships/slide" Target="/ppt/slides/slide4.xml" Id="R642c8be7d4324a9e" /><Relationship Type="http://schemas.openxmlformats.org/officeDocument/2006/relationships/slide" Target="/ppt/slides/slide5.xml" Id="Rc0a4ccdb45234797" /><Relationship Type="http://schemas.openxmlformats.org/officeDocument/2006/relationships/slide" Target="/ppt/slides/slide6.xml" Id="R69d4363fb11744e0" /><Relationship Type="http://schemas.openxmlformats.org/officeDocument/2006/relationships/slide" Target="/ppt/slides/slide7.xml" Id="R32be23da40bd4d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344a5b4d5749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69caec2ff44ff" /><Relationship Type="http://schemas.openxmlformats.org/officeDocument/2006/relationships/theme" Target="/ppt/slideMasters/theme/theme1.xml" Id="Ra902bdff649a4e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a69caec2ff44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a48f64d9247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5847bcf2e48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14840a4ce4d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c69519c4046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fe90237c243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b069c3ad54e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79ce9318443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RESI HOLDING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995 222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8 250 093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8 250 813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 HYSTAD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Rustungvegen 62A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5416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989 158 988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RESI HOLDING AS</a:t>
            </a:r>
          </a:p>
        </p:txBody>
      </p:sp>
    </p:spTree>
  </p:cSld>
  <p:clrMapOvr>
    <a:masterClrMapping xmlns:a="http://schemas.openxmlformats.org/drawingml/2006/main"/>
  </p:clrMapOvr>
</p:sld>
</file>