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aaf4b8fa7544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db1d4bd6974ea5"/>
  </p:sldMasterIdLst>
  <p:sldIdLst>
    <p:sldId xmlns:r="http://schemas.openxmlformats.org/officeDocument/2006/relationships" id="256" r:id="R80b7b2d002df4553"/>
    <p:sldId xmlns:r="http://schemas.openxmlformats.org/officeDocument/2006/relationships" id="257" r:id="Rbbaad0c4c8114ef8"/>
    <p:sldId xmlns:r="http://schemas.openxmlformats.org/officeDocument/2006/relationships" id="258" r:id="Rb4482d497a804a64"/>
    <p:sldId xmlns:r="http://schemas.openxmlformats.org/officeDocument/2006/relationships" id="259" r:id="Rc4014cb00abf408e"/>
    <p:sldId xmlns:r="http://schemas.openxmlformats.org/officeDocument/2006/relationships" id="260" r:id="Rc5093bb8999e4ace"/>
    <p:sldId xmlns:r="http://schemas.openxmlformats.org/officeDocument/2006/relationships" id="261" r:id="R77b9fa12078a412a"/>
    <p:sldId xmlns:r="http://schemas.openxmlformats.org/officeDocument/2006/relationships" id="262" r:id="Rf9919bd8549845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db1d4bd6974ea5" /><Relationship Type="http://schemas.openxmlformats.org/officeDocument/2006/relationships/slide" Target="/ppt/slides/slide1.xml" Id="R80b7b2d002df4553" /><Relationship Type="http://schemas.openxmlformats.org/officeDocument/2006/relationships/slide" Target="/ppt/slides/slide2.xml" Id="Rbbaad0c4c8114ef8" /><Relationship Type="http://schemas.openxmlformats.org/officeDocument/2006/relationships/slide" Target="/ppt/slides/slide3.xml" Id="Rb4482d497a804a64" /><Relationship Type="http://schemas.openxmlformats.org/officeDocument/2006/relationships/slide" Target="/ppt/slides/slide4.xml" Id="Rc4014cb00abf408e" /><Relationship Type="http://schemas.openxmlformats.org/officeDocument/2006/relationships/slide" Target="/ppt/slides/slide5.xml" Id="Rc5093bb8999e4ace" /><Relationship Type="http://schemas.openxmlformats.org/officeDocument/2006/relationships/slide" Target="/ppt/slides/slide6.xml" Id="R77b9fa12078a412a" /><Relationship Type="http://schemas.openxmlformats.org/officeDocument/2006/relationships/slide" Target="/ppt/slides/slide7.xml" Id="Rf9919bd8549845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cce532591841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65ed61da3408e" /><Relationship Type="http://schemas.openxmlformats.org/officeDocument/2006/relationships/theme" Target="/ppt/slideMasters/theme/theme1.xml" Id="Rc2b12fbeb2404e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965ed61da340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64d5021074e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639c5c4594b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f9efb353741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d45a517fc44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81e351fff49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379d13aaa4f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7118f23b342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RIKKE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RIKKE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−1 245 252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−3 421 894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4 443 770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4 494 751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RØNNE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Rønne, Breidablikveien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989 159 259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