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9a3b55fbb643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e5fb0c98341be"/>
  </p:sldMasterIdLst>
  <p:sldIdLst>
    <p:sldId xmlns:r="http://schemas.openxmlformats.org/officeDocument/2006/relationships" id="256" r:id="Rbb3e72a6a9e34e9d"/>
    <p:sldId xmlns:r="http://schemas.openxmlformats.org/officeDocument/2006/relationships" id="257" r:id="R1eddc307833447a6"/>
    <p:sldId xmlns:r="http://schemas.openxmlformats.org/officeDocument/2006/relationships" id="258" r:id="R68c39ac4510943c9"/>
    <p:sldId xmlns:r="http://schemas.openxmlformats.org/officeDocument/2006/relationships" id="259" r:id="R6927ec4a70224a9e"/>
    <p:sldId xmlns:r="http://schemas.openxmlformats.org/officeDocument/2006/relationships" id="260" r:id="R91e2941ea255411b"/>
    <p:sldId xmlns:r="http://schemas.openxmlformats.org/officeDocument/2006/relationships" id="261" r:id="Rb1cec43b16f1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e5fb0c98341be" /><Relationship Type="http://schemas.openxmlformats.org/officeDocument/2006/relationships/slide" Target="/ppt/slides/slide1.xml" Id="Rbb3e72a6a9e34e9d" /><Relationship Type="http://schemas.openxmlformats.org/officeDocument/2006/relationships/slide" Target="/ppt/slides/slide2.xml" Id="R1eddc307833447a6" /><Relationship Type="http://schemas.openxmlformats.org/officeDocument/2006/relationships/slide" Target="/ppt/slides/slide3.xml" Id="R68c39ac4510943c9" /><Relationship Type="http://schemas.openxmlformats.org/officeDocument/2006/relationships/slide" Target="/ppt/slides/slide4.xml" Id="R6927ec4a70224a9e" /><Relationship Type="http://schemas.openxmlformats.org/officeDocument/2006/relationships/slide" Target="/ppt/slides/slide5.xml" Id="R91e2941ea255411b" /><Relationship Type="http://schemas.openxmlformats.org/officeDocument/2006/relationships/slide" Target="/ppt/slides/slide6.xml" Id="Rb1cec43b16f1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9a8d7a3d14f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aa645246541ee" /><Relationship Type="http://schemas.openxmlformats.org/officeDocument/2006/relationships/theme" Target="/ppt/slideMasters/theme/theme1.xml" Id="R619a0530241b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aa6452465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47b771e93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e0af6a73641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7e5773ec1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f1fd389ba49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f33069cbb4d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1e6cbddca4b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EIDSMO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EIDSMO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EIDSMO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EIDSMO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EIDSMO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EIDSMO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knut-e@trondheimstaal.no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EIDSMO HOLDING AS</a:t>
            </a:r>
          </a:p>
        </p:txBody>
      </p:sp>
    </p:spTree>
  </p:cSld>
  <p:clrMapOvr>
    <a:masterClrMapping xmlns:a="http://schemas.openxmlformats.org/drawingml/2006/main"/>
  </p:clrMapOvr>
</p:sld>
</file>