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ea96b1db424d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ebc48818d44832"/>
  </p:sldMasterIdLst>
  <p:sldIdLst>
    <p:sldId xmlns:r="http://schemas.openxmlformats.org/officeDocument/2006/relationships" id="256" r:id="Rcb71762f6fef4cec"/>
    <p:sldId xmlns:r="http://schemas.openxmlformats.org/officeDocument/2006/relationships" id="257" r:id="Rd8e8a7d5742e4179"/>
    <p:sldId xmlns:r="http://schemas.openxmlformats.org/officeDocument/2006/relationships" id="258" r:id="R08d37bc8ee7448c8"/>
    <p:sldId xmlns:r="http://schemas.openxmlformats.org/officeDocument/2006/relationships" id="259" r:id="R45beb76b4a714715"/>
    <p:sldId xmlns:r="http://schemas.openxmlformats.org/officeDocument/2006/relationships" id="260" r:id="Rb7a49cb35a5d4934"/>
    <p:sldId xmlns:r="http://schemas.openxmlformats.org/officeDocument/2006/relationships" id="261" r:id="Rcdab61ff9d474763"/>
    <p:sldId xmlns:r="http://schemas.openxmlformats.org/officeDocument/2006/relationships" id="262" r:id="R49c968be2f2647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bc48818d44832" /><Relationship Type="http://schemas.openxmlformats.org/officeDocument/2006/relationships/slide" Target="/ppt/slides/slide1.xml" Id="Rcb71762f6fef4cec" /><Relationship Type="http://schemas.openxmlformats.org/officeDocument/2006/relationships/slide" Target="/ppt/slides/slide2.xml" Id="Rd8e8a7d5742e4179" /><Relationship Type="http://schemas.openxmlformats.org/officeDocument/2006/relationships/slide" Target="/ppt/slides/slide3.xml" Id="R08d37bc8ee7448c8" /><Relationship Type="http://schemas.openxmlformats.org/officeDocument/2006/relationships/slide" Target="/ppt/slides/slide4.xml" Id="R45beb76b4a714715" /><Relationship Type="http://schemas.openxmlformats.org/officeDocument/2006/relationships/slide" Target="/ppt/slides/slide5.xml" Id="Rb7a49cb35a5d4934" /><Relationship Type="http://schemas.openxmlformats.org/officeDocument/2006/relationships/slide" Target="/ppt/slides/slide6.xml" Id="Rcdab61ff9d474763" /><Relationship Type="http://schemas.openxmlformats.org/officeDocument/2006/relationships/slide" Target="/ppt/slides/slide7.xml" Id="R49c968be2f2647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17dcce8d5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aef460a564f38" /><Relationship Type="http://schemas.openxmlformats.org/officeDocument/2006/relationships/theme" Target="/ppt/slideMasters/theme/theme1.xml" Id="Rff0bc532a9854e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eaef460a564f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0ca2240324f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fd0f5b71342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d95de1c08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d1ce8286a45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f99747c4e43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2f986790e44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cafcde2404d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EIDSMO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EIDSMO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EIDSMO HOLDING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EIDSMO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EIDSMO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EIDSMO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8 149 753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9 649 753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EIDSMO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EIDSMO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knut-e@trondheimstaal.no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989 159 313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EIDSMO HOLDING AS</a:t>
            </a:r>
          </a:p>
        </p:txBody>
      </p:sp>
    </p:spTree>
  </p:cSld>
  <p:clrMapOvr>
    <a:masterClrMapping xmlns:a="http://schemas.openxmlformats.org/drawingml/2006/main"/>
  </p:clrMapOvr>
</p:sld>
</file>