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1f4a639d8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b1393df95450f"/>
  </p:sldMasterIdLst>
  <p:sldIdLst>
    <p:sldId xmlns:r="http://schemas.openxmlformats.org/officeDocument/2006/relationships" id="256" r:id="R6dfd2157660d457e"/>
    <p:sldId xmlns:r="http://schemas.openxmlformats.org/officeDocument/2006/relationships" id="257" r:id="R96267477f2a948d2"/>
    <p:sldId xmlns:r="http://schemas.openxmlformats.org/officeDocument/2006/relationships" id="258" r:id="Ra2453ef2f0a64d39"/>
    <p:sldId xmlns:r="http://schemas.openxmlformats.org/officeDocument/2006/relationships" id="259" r:id="R3db4daa7abab4fac"/>
    <p:sldId xmlns:r="http://schemas.openxmlformats.org/officeDocument/2006/relationships" id="260" r:id="R42eadd0d26ad4df9"/>
    <p:sldId xmlns:r="http://schemas.openxmlformats.org/officeDocument/2006/relationships" id="261" r:id="R6602ffc7e77c44e0"/>
    <p:sldId xmlns:r="http://schemas.openxmlformats.org/officeDocument/2006/relationships" id="262" r:id="R663dadd88221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b1393df95450f" /><Relationship Type="http://schemas.openxmlformats.org/officeDocument/2006/relationships/slide" Target="/ppt/slides/slide1.xml" Id="R6dfd2157660d457e" /><Relationship Type="http://schemas.openxmlformats.org/officeDocument/2006/relationships/slide" Target="/ppt/slides/slide2.xml" Id="R96267477f2a948d2" /><Relationship Type="http://schemas.openxmlformats.org/officeDocument/2006/relationships/slide" Target="/ppt/slides/slide3.xml" Id="Ra2453ef2f0a64d39" /><Relationship Type="http://schemas.openxmlformats.org/officeDocument/2006/relationships/slide" Target="/ppt/slides/slide4.xml" Id="R3db4daa7abab4fac" /><Relationship Type="http://schemas.openxmlformats.org/officeDocument/2006/relationships/slide" Target="/ppt/slides/slide5.xml" Id="R42eadd0d26ad4df9" /><Relationship Type="http://schemas.openxmlformats.org/officeDocument/2006/relationships/slide" Target="/ppt/slides/slide6.xml" Id="R6602ffc7e77c44e0" /><Relationship Type="http://schemas.openxmlformats.org/officeDocument/2006/relationships/slide" Target="/ppt/slides/slide7.xml" Id="R663dadd88221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8cb49eddc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eab9751941d5" /><Relationship Type="http://schemas.openxmlformats.org/officeDocument/2006/relationships/theme" Target="/ppt/slideMasters/theme/theme1.xml" Id="Rbf5f0f04061a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ceab97519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94095a9b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100d21e5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f9962de0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9a30f48f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560dccc7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50a07090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86b9fe40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−9 952 616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−13 930 032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13 296 613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63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jostein@arbo.as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INVEST AS</a:t>
            </a:r>
          </a:p>
        </p:txBody>
      </p:sp>
    </p:spTree>
  </p:cSld>
  <p:clrMapOvr>
    <a:masterClrMapping xmlns:a="http://schemas.openxmlformats.org/drawingml/2006/main"/>
  </p:clrMapOvr>
</p:sld>
</file>