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34eb77281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ee9c7088e4281"/>
  </p:sldMasterIdLst>
  <p:sldIdLst>
    <p:sldId xmlns:r="http://schemas.openxmlformats.org/officeDocument/2006/relationships" id="256" r:id="Rc3a6dc765ccf4168"/>
    <p:sldId xmlns:r="http://schemas.openxmlformats.org/officeDocument/2006/relationships" id="257" r:id="R871cd673dc1444ec"/>
    <p:sldId xmlns:r="http://schemas.openxmlformats.org/officeDocument/2006/relationships" id="258" r:id="R02dbb1adef574826"/>
    <p:sldId xmlns:r="http://schemas.openxmlformats.org/officeDocument/2006/relationships" id="259" r:id="R9028c4a578b34cd0"/>
    <p:sldId xmlns:r="http://schemas.openxmlformats.org/officeDocument/2006/relationships" id="260" r:id="R71adcd4891df4068"/>
    <p:sldId xmlns:r="http://schemas.openxmlformats.org/officeDocument/2006/relationships" id="261" r:id="Rd505b9929f914a5d"/>
    <p:sldId xmlns:r="http://schemas.openxmlformats.org/officeDocument/2006/relationships" id="262" r:id="R660c25d9ea1b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ee9c7088e4281" /><Relationship Type="http://schemas.openxmlformats.org/officeDocument/2006/relationships/slide" Target="/ppt/slides/slide1.xml" Id="Rc3a6dc765ccf4168" /><Relationship Type="http://schemas.openxmlformats.org/officeDocument/2006/relationships/slide" Target="/ppt/slides/slide2.xml" Id="R871cd673dc1444ec" /><Relationship Type="http://schemas.openxmlformats.org/officeDocument/2006/relationships/slide" Target="/ppt/slides/slide3.xml" Id="R02dbb1adef574826" /><Relationship Type="http://schemas.openxmlformats.org/officeDocument/2006/relationships/slide" Target="/ppt/slides/slide4.xml" Id="R9028c4a578b34cd0" /><Relationship Type="http://schemas.openxmlformats.org/officeDocument/2006/relationships/slide" Target="/ppt/slides/slide5.xml" Id="R71adcd4891df4068" /><Relationship Type="http://schemas.openxmlformats.org/officeDocument/2006/relationships/slide" Target="/ppt/slides/slide6.xml" Id="Rd505b9929f914a5d" /><Relationship Type="http://schemas.openxmlformats.org/officeDocument/2006/relationships/slide" Target="/ppt/slides/slide7.xml" Id="R660c25d9ea1b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0b926529e41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a45d7cce84555" /><Relationship Type="http://schemas.openxmlformats.org/officeDocument/2006/relationships/theme" Target="/ppt/slideMasters/theme/theme1.xml" Id="R6009905e61e5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4a45d7cce8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1e731adc0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bc47e672f43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9f1532720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b13210b48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0f12c85b148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d510d5e324a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597a22404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EIKSÅ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13 660 341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70 963 056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78 963 056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SIV ELISABETH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ØYVIND ENDSJØ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Persheia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