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3cd8835a8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7fe2af1084534"/>
  </p:sldMasterIdLst>
  <p:sldIdLst>
    <p:sldId xmlns:r="http://schemas.openxmlformats.org/officeDocument/2006/relationships" id="256" r:id="R8ef35ae74f4e4494"/>
    <p:sldId xmlns:r="http://schemas.openxmlformats.org/officeDocument/2006/relationships" id="257" r:id="R2c84b69775494314"/>
    <p:sldId xmlns:r="http://schemas.openxmlformats.org/officeDocument/2006/relationships" id="258" r:id="Rec1ad047875e45f8"/>
    <p:sldId xmlns:r="http://schemas.openxmlformats.org/officeDocument/2006/relationships" id="259" r:id="Rc45cdff277c44d15"/>
    <p:sldId xmlns:r="http://schemas.openxmlformats.org/officeDocument/2006/relationships" id="260" r:id="Re641a168be824dd0"/>
    <p:sldId xmlns:r="http://schemas.openxmlformats.org/officeDocument/2006/relationships" id="261" r:id="R41f1e320f97148e5"/>
    <p:sldId xmlns:r="http://schemas.openxmlformats.org/officeDocument/2006/relationships" id="262" r:id="R3095a27901ea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7fe2af1084534" /><Relationship Type="http://schemas.openxmlformats.org/officeDocument/2006/relationships/slide" Target="/ppt/slides/slide1.xml" Id="R8ef35ae74f4e4494" /><Relationship Type="http://schemas.openxmlformats.org/officeDocument/2006/relationships/slide" Target="/ppt/slides/slide2.xml" Id="R2c84b69775494314" /><Relationship Type="http://schemas.openxmlformats.org/officeDocument/2006/relationships/slide" Target="/ppt/slides/slide3.xml" Id="Rec1ad047875e45f8" /><Relationship Type="http://schemas.openxmlformats.org/officeDocument/2006/relationships/slide" Target="/ppt/slides/slide4.xml" Id="Rc45cdff277c44d15" /><Relationship Type="http://schemas.openxmlformats.org/officeDocument/2006/relationships/slide" Target="/ppt/slides/slide5.xml" Id="Re641a168be824dd0" /><Relationship Type="http://schemas.openxmlformats.org/officeDocument/2006/relationships/slide" Target="/ppt/slides/slide6.xml" Id="R41f1e320f97148e5" /><Relationship Type="http://schemas.openxmlformats.org/officeDocument/2006/relationships/slide" Target="/ppt/slides/slide7.xml" Id="R3095a27901ea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24064b05b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160ee3454c63" /><Relationship Type="http://schemas.openxmlformats.org/officeDocument/2006/relationships/theme" Target="/ppt/slideMasters/theme/theme1.xml" Id="Rc2d2df12a526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e160ee345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4040a09d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39adedb57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4a07f979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8e395142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90420689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fd8f9859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d90b87f1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24 680 412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6 306 201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36 701 781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