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ff82554fd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bd476090ac4b0c"/>
  </p:sldMasterIdLst>
  <p:sldIdLst>
    <p:sldId xmlns:r="http://schemas.openxmlformats.org/officeDocument/2006/relationships" id="256" r:id="R2902f64b50b04270"/>
    <p:sldId xmlns:r="http://schemas.openxmlformats.org/officeDocument/2006/relationships" id="257" r:id="R1a859061afac4824"/>
    <p:sldId xmlns:r="http://schemas.openxmlformats.org/officeDocument/2006/relationships" id="258" r:id="R3d9a7f7f020944ad"/>
    <p:sldId xmlns:r="http://schemas.openxmlformats.org/officeDocument/2006/relationships" id="259" r:id="R990ef74bb44c4bb6"/>
    <p:sldId xmlns:r="http://schemas.openxmlformats.org/officeDocument/2006/relationships" id="260" r:id="Rf4ddfb3a11ca4bdf"/>
    <p:sldId xmlns:r="http://schemas.openxmlformats.org/officeDocument/2006/relationships" id="261" r:id="Rf3ae091427ef4e50"/>
    <p:sldId xmlns:r="http://schemas.openxmlformats.org/officeDocument/2006/relationships" id="262" r:id="R4dddcc3c6216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d476090ac4b0c" /><Relationship Type="http://schemas.openxmlformats.org/officeDocument/2006/relationships/slide" Target="/ppt/slides/slide1.xml" Id="R2902f64b50b04270" /><Relationship Type="http://schemas.openxmlformats.org/officeDocument/2006/relationships/slide" Target="/ppt/slides/slide2.xml" Id="R1a859061afac4824" /><Relationship Type="http://schemas.openxmlformats.org/officeDocument/2006/relationships/slide" Target="/ppt/slides/slide3.xml" Id="R3d9a7f7f020944ad" /><Relationship Type="http://schemas.openxmlformats.org/officeDocument/2006/relationships/slide" Target="/ppt/slides/slide4.xml" Id="R990ef74bb44c4bb6" /><Relationship Type="http://schemas.openxmlformats.org/officeDocument/2006/relationships/slide" Target="/ppt/slides/slide5.xml" Id="Rf4ddfb3a11ca4bdf" /><Relationship Type="http://schemas.openxmlformats.org/officeDocument/2006/relationships/slide" Target="/ppt/slides/slide6.xml" Id="Rf3ae091427ef4e50" /><Relationship Type="http://schemas.openxmlformats.org/officeDocument/2006/relationships/slide" Target="/ppt/slides/slide7.xml" Id="R4dddcc3c6216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479c7e202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ab629e7df4f30" /><Relationship Type="http://schemas.openxmlformats.org/officeDocument/2006/relationships/theme" Target="/ppt/slideMasters/theme/theme1.xml" Id="R64390897a63b44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ab629e7df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8a2dd9697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0742a2654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bb075c460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13ef124b6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1a40d6444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9c274d4ec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ddb6dbc3b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