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efd735cd3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5ec067ae14351"/>
  </p:sldMasterIdLst>
  <p:sldIdLst>
    <p:sldId xmlns:r="http://schemas.openxmlformats.org/officeDocument/2006/relationships" id="256" r:id="Rcbde910825bd407d"/>
    <p:sldId xmlns:r="http://schemas.openxmlformats.org/officeDocument/2006/relationships" id="257" r:id="R435c1008b41d4afa"/>
    <p:sldId xmlns:r="http://schemas.openxmlformats.org/officeDocument/2006/relationships" id="258" r:id="Rdce4c9428b314508"/>
    <p:sldId xmlns:r="http://schemas.openxmlformats.org/officeDocument/2006/relationships" id="259" r:id="Ra8e7a8c4a70e443d"/>
    <p:sldId xmlns:r="http://schemas.openxmlformats.org/officeDocument/2006/relationships" id="260" r:id="Rbf13d84ccb8f40d0"/>
    <p:sldId xmlns:r="http://schemas.openxmlformats.org/officeDocument/2006/relationships" id="261" r:id="Ra64ea4065c794559"/>
    <p:sldId xmlns:r="http://schemas.openxmlformats.org/officeDocument/2006/relationships" id="262" r:id="R405655f90882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5ec067ae14351" /><Relationship Type="http://schemas.openxmlformats.org/officeDocument/2006/relationships/slide" Target="/ppt/slides/slide1.xml" Id="Rcbde910825bd407d" /><Relationship Type="http://schemas.openxmlformats.org/officeDocument/2006/relationships/slide" Target="/ppt/slides/slide2.xml" Id="R435c1008b41d4afa" /><Relationship Type="http://schemas.openxmlformats.org/officeDocument/2006/relationships/slide" Target="/ppt/slides/slide3.xml" Id="Rdce4c9428b314508" /><Relationship Type="http://schemas.openxmlformats.org/officeDocument/2006/relationships/slide" Target="/ppt/slides/slide4.xml" Id="Ra8e7a8c4a70e443d" /><Relationship Type="http://schemas.openxmlformats.org/officeDocument/2006/relationships/slide" Target="/ppt/slides/slide5.xml" Id="Rbf13d84ccb8f40d0" /><Relationship Type="http://schemas.openxmlformats.org/officeDocument/2006/relationships/slide" Target="/ppt/slides/slide6.xml" Id="Ra64ea4065c794559" /><Relationship Type="http://schemas.openxmlformats.org/officeDocument/2006/relationships/slide" Target="/ppt/slides/slide7.xml" Id="R405655f90882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5966df65b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da11279e49fb" /><Relationship Type="http://schemas.openxmlformats.org/officeDocument/2006/relationships/theme" Target="/ppt/slideMasters/theme/theme1.xml" Id="Rae90dc456e32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cda11279e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5177cea4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39b8e1fe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5570a6c8f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f8be8cff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68d59d36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70cc01264b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81a549636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