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50830c479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13a4d6e8848da"/>
  </p:sldMasterIdLst>
  <p:sldIdLst>
    <p:sldId xmlns:r="http://schemas.openxmlformats.org/officeDocument/2006/relationships" id="256" r:id="R575daa7e10044fd6"/>
    <p:sldId xmlns:r="http://schemas.openxmlformats.org/officeDocument/2006/relationships" id="257" r:id="R013ca9daa91e4c4f"/>
    <p:sldId xmlns:r="http://schemas.openxmlformats.org/officeDocument/2006/relationships" id="258" r:id="Re480c45ea31c44fc"/>
    <p:sldId xmlns:r="http://schemas.openxmlformats.org/officeDocument/2006/relationships" id="259" r:id="R3b33d897a22c4446"/>
    <p:sldId xmlns:r="http://schemas.openxmlformats.org/officeDocument/2006/relationships" id="260" r:id="R6ed264cb12e645cc"/>
    <p:sldId xmlns:r="http://schemas.openxmlformats.org/officeDocument/2006/relationships" id="261" r:id="R3604992658b34d11"/>
    <p:sldId xmlns:r="http://schemas.openxmlformats.org/officeDocument/2006/relationships" id="262" r:id="R252e126f2f4e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13a4d6e8848da" /><Relationship Type="http://schemas.openxmlformats.org/officeDocument/2006/relationships/slide" Target="/ppt/slides/slide1.xml" Id="R575daa7e10044fd6" /><Relationship Type="http://schemas.openxmlformats.org/officeDocument/2006/relationships/slide" Target="/ppt/slides/slide2.xml" Id="R013ca9daa91e4c4f" /><Relationship Type="http://schemas.openxmlformats.org/officeDocument/2006/relationships/slide" Target="/ppt/slides/slide3.xml" Id="Re480c45ea31c44fc" /><Relationship Type="http://schemas.openxmlformats.org/officeDocument/2006/relationships/slide" Target="/ppt/slides/slide4.xml" Id="R3b33d897a22c4446" /><Relationship Type="http://schemas.openxmlformats.org/officeDocument/2006/relationships/slide" Target="/ppt/slides/slide5.xml" Id="R6ed264cb12e645cc" /><Relationship Type="http://schemas.openxmlformats.org/officeDocument/2006/relationships/slide" Target="/ppt/slides/slide6.xml" Id="R3604992658b34d11" /><Relationship Type="http://schemas.openxmlformats.org/officeDocument/2006/relationships/slide" Target="/ppt/slides/slide7.xml" Id="R252e126f2f4e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8e3c6ba2d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c10507654d48" /><Relationship Type="http://schemas.openxmlformats.org/officeDocument/2006/relationships/theme" Target="/ppt/slideMasters/theme/theme1.xml" Id="Ra1819a9fd68e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7c1050765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9a1180f2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a210e07c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9fe6a63f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17a968c8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1a2d394b5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dec6af440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d1636bd0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HØIBØ JENS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