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5112810e1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13be90c81459f"/>
  </p:sldMasterIdLst>
  <p:sldIdLst>
    <p:sldId xmlns:r="http://schemas.openxmlformats.org/officeDocument/2006/relationships" id="256" r:id="Rb13e4f8dfdd74e47"/>
    <p:sldId xmlns:r="http://schemas.openxmlformats.org/officeDocument/2006/relationships" id="257" r:id="Rb1ed184373974682"/>
    <p:sldId xmlns:r="http://schemas.openxmlformats.org/officeDocument/2006/relationships" id="258" r:id="Rb526665047824a51"/>
    <p:sldId xmlns:r="http://schemas.openxmlformats.org/officeDocument/2006/relationships" id="259" r:id="R824d1b446bf04725"/>
    <p:sldId xmlns:r="http://schemas.openxmlformats.org/officeDocument/2006/relationships" id="260" r:id="Rb0468ed195fd4179"/>
    <p:sldId xmlns:r="http://schemas.openxmlformats.org/officeDocument/2006/relationships" id="261" r:id="R506e7dbcd5d74639"/>
    <p:sldId xmlns:r="http://schemas.openxmlformats.org/officeDocument/2006/relationships" id="262" r:id="R125c4fffc37a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13be90c81459f" /><Relationship Type="http://schemas.openxmlformats.org/officeDocument/2006/relationships/slide" Target="/ppt/slides/slide1.xml" Id="Rb13e4f8dfdd74e47" /><Relationship Type="http://schemas.openxmlformats.org/officeDocument/2006/relationships/slide" Target="/ppt/slides/slide2.xml" Id="Rb1ed184373974682" /><Relationship Type="http://schemas.openxmlformats.org/officeDocument/2006/relationships/slide" Target="/ppt/slides/slide3.xml" Id="Rb526665047824a51" /><Relationship Type="http://schemas.openxmlformats.org/officeDocument/2006/relationships/slide" Target="/ppt/slides/slide4.xml" Id="R824d1b446bf04725" /><Relationship Type="http://schemas.openxmlformats.org/officeDocument/2006/relationships/slide" Target="/ppt/slides/slide5.xml" Id="Rb0468ed195fd4179" /><Relationship Type="http://schemas.openxmlformats.org/officeDocument/2006/relationships/slide" Target="/ppt/slides/slide6.xml" Id="R506e7dbcd5d74639" /><Relationship Type="http://schemas.openxmlformats.org/officeDocument/2006/relationships/slide" Target="/ppt/slides/slide7.xml" Id="R125c4fffc37a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5165c6d8f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eea368f345bd" /><Relationship Type="http://schemas.openxmlformats.org/officeDocument/2006/relationships/theme" Target="/ppt/slideMasters/theme/theme1.xml" Id="R93f73c01d767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5eea368f3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aca2c95b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0a126b34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fe9a4765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9bc4f107d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43769885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6af9c928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d520271c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9 433 638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MONA TVETER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44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 INVEST AS</a:t>
            </a:r>
          </a:p>
        </p:txBody>
      </p:sp>
    </p:spTree>
  </p:cSld>
  <p:clrMapOvr>
    <a:masterClrMapping xmlns:a="http://schemas.openxmlformats.org/drawingml/2006/main"/>
  </p:clrMapOvr>
</p:sld>
</file>