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aab08e07e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775d42b48a4ef7"/>
  </p:sldMasterIdLst>
  <p:sldIdLst>
    <p:sldId xmlns:r="http://schemas.openxmlformats.org/officeDocument/2006/relationships" id="256" r:id="Rf95da1f47d9442e7"/>
    <p:sldId xmlns:r="http://schemas.openxmlformats.org/officeDocument/2006/relationships" id="257" r:id="Rf4d8231bdc8343ae"/>
    <p:sldId xmlns:r="http://schemas.openxmlformats.org/officeDocument/2006/relationships" id="258" r:id="Ree7e399c691047cc"/>
    <p:sldId xmlns:r="http://schemas.openxmlformats.org/officeDocument/2006/relationships" id="259" r:id="R3d52a5d441c045b6"/>
    <p:sldId xmlns:r="http://schemas.openxmlformats.org/officeDocument/2006/relationships" id="260" r:id="Rb03ae479462f4404"/>
    <p:sldId xmlns:r="http://schemas.openxmlformats.org/officeDocument/2006/relationships" id="261" r:id="R881e4117808c4409"/>
    <p:sldId xmlns:r="http://schemas.openxmlformats.org/officeDocument/2006/relationships" id="262" r:id="R9daed4a85f4644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75d42b48a4ef7" /><Relationship Type="http://schemas.openxmlformats.org/officeDocument/2006/relationships/slide" Target="/ppt/slides/slide1.xml" Id="Rf95da1f47d9442e7" /><Relationship Type="http://schemas.openxmlformats.org/officeDocument/2006/relationships/slide" Target="/ppt/slides/slide2.xml" Id="Rf4d8231bdc8343ae" /><Relationship Type="http://schemas.openxmlformats.org/officeDocument/2006/relationships/slide" Target="/ppt/slides/slide3.xml" Id="Ree7e399c691047cc" /><Relationship Type="http://schemas.openxmlformats.org/officeDocument/2006/relationships/slide" Target="/ppt/slides/slide4.xml" Id="R3d52a5d441c045b6" /><Relationship Type="http://schemas.openxmlformats.org/officeDocument/2006/relationships/slide" Target="/ppt/slides/slide5.xml" Id="Rb03ae479462f4404" /><Relationship Type="http://schemas.openxmlformats.org/officeDocument/2006/relationships/slide" Target="/ppt/slides/slide6.xml" Id="R881e4117808c4409" /><Relationship Type="http://schemas.openxmlformats.org/officeDocument/2006/relationships/slide" Target="/ppt/slides/slide7.xml" Id="R9daed4a85f4644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5408a612448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7f4a1d5eb4c32" /><Relationship Type="http://schemas.openxmlformats.org/officeDocument/2006/relationships/theme" Target="/ppt/slideMasters/theme/theme1.xml" Id="Rc9efa6f4f96744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f7f4a1d5eb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a1f93e08c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4a4b5d5fa46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2bfc05eef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2629e2ca44d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2d2250ba244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e7157b8fd44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67bf2241347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HEBØ AS ble etablert [år] og holder til i Storebø.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1 447 410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STOREBØ HEINE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Heine Storebø, Stegura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5392 Storebø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989 162 314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HEBØ AS</a:t>
            </a:r>
          </a:p>
        </p:txBody>
      </p:sp>
    </p:spTree>
  </p:cSld>
  <p:clrMapOvr>
    <a:masterClrMapping xmlns:a="http://schemas.openxmlformats.org/drawingml/2006/main"/>
  </p:clrMapOvr>
</p:sld>
</file>