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31a301a9e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a180601e7406f"/>
  </p:sldMasterIdLst>
  <p:sldIdLst>
    <p:sldId xmlns:r="http://schemas.openxmlformats.org/officeDocument/2006/relationships" id="256" r:id="R9ea3aac12ebf46be"/>
    <p:sldId xmlns:r="http://schemas.openxmlformats.org/officeDocument/2006/relationships" id="257" r:id="Rb3c4371150354ee3"/>
    <p:sldId xmlns:r="http://schemas.openxmlformats.org/officeDocument/2006/relationships" id="258" r:id="R330c3f84f1f542fe"/>
    <p:sldId xmlns:r="http://schemas.openxmlformats.org/officeDocument/2006/relationships" id="259" r:id="R5e5ce3d1f1124b56"/>
    <p:sldId xmlns:r="http://schemas.openxmlformats.org/officeDocument/2006/relationships" id="260" r:id="R7612d83bd6224d4a"/>
    <p:sldId xmlns:r="http://schemas.openxmlformats.org/officeDocument/2006/relationships" id="261" r:id="R395adc1da2d242bc"/>
    <p:sldId xmlns:r="http://schemas.openxmlformats.org/officeDocument/2006/relationships" id="262" r:id="Rfc2c8e8bd28b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a180601e7406f" /><Relationship Type="http://schemas.openxmlformats.org/officeDocument/2006/relationships/slide" Target="/ppt/slides/slide1.xml" Id="R9ea3aac12ebf46be" /><Relationship Type="http://schemas.openxmlformats.org/officeDocument/2006/relationships/slide" Target="/ppt/slides/slide2.xml" Id="Rb3c4371150354ee3" /><Relationship Type="http://schemas.openxmlformats.org/officeDocument/2006/relationships/slide" Target="/ppt/slides/slide3.xml" Id="R330c3f84f1f542fe" /><Relationship Type="http://schemas.openxmlformats.org/officeDocument/2006/relationships/slide" Target="/ppt/slides/slide4.xml" Id="R5e5ce3d1f1124b56" /><Relationship Type="http://schemas.openxmlformats.org/officeDocument/2006/relationships/slide" Target="/ppt/slides/slide5.xml" Id="R7612d83bd6224d4a" /><Relationship Type="http://schemas.openxmlformats.org/officeDocument/2006/relationships/slide" Target="/ppt/slides/slide6.xml" Id="R395adc1da2d242bc" /><Relationship Type="http://schemas.openxmlformats.org/officeDocument/2006/relationships/slide" Target="/ppt/slides/slide7.xml" Id="Rfc2c8e8bd28b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2e6425fc2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28677a5f4c9c" /><Relationship Type="http://schemas.openxmlformats.org/officeDocument/2006/relationships/theme" Target="/ppt/slideMasters/theme/theme1.xml" Id="R6d959412ac12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e28677a5f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1d20c013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d842542e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96f3ffff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9c139f15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495258e3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25e348ed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faedd1575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32 383 483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58 571 688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SCHAU-LARSEN PERNILLE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SCHAU-LARSEN BØRREA 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