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c4723881c442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9824f8e1034fee"/>
  </p:sldMasterIdLst>
  <p:sldIdLst>
    <p:sldId xmlns:r="http://schemas.openxmlformats.org/officeDocument/2006/relationships" id="256" r:id="R1da548128c2f41aa"/>
    <p:sldId xmlns:r="http://schemas.openxmlformats.org/officeDocument/2006/relationships" id="257" r:id="R310042fd359c4430"/>
    <p:sldId xmlns:r="http://schemas.openxmlformats.org/officeDocument/2006/relationships" id="258" r:id="R297a323e53184245"/>
    <p:sldId xmlns:r="http://schemas.openxmlformats.org/officeDocument/2006/relationships" id="259" r:id="R941c84b57f7f49bf"/>
    <p:sldId xmlns:r="http://schemas.openxmlformats.org/officeDocument/2006/relationships" id="260" r:id="Rc2435cf027044e6b"/>
    <p:sldId xmlns:r="http://schemas.openxmlformats.org/officeDocument/2006/relationships" id="261" r:id="R46f2adebbb7048fa"/>
    <p:sldId xmlns:r="http://schemas.openxmlformats.org/officeDocument/2006/relationships" id="262" r:id="R7291c342c4664d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9824f8e1034fee" /><Relationship Type="http://schemas.openxmlformats.org/officeDocument/2006/relationships/slide" Target="/ppt/slides/slide1.xml" Id="R1da548128c2f41aa" /><Relationship Type="http://schemas.openxmlformats.org/officeDocument/2006/relationships/slide" Target="/ppt/slides/slide2.xml" Id="R310042fd359c4430" /><Relationship Type="http://schemas.openxmlformats.org/officeDocument/2006/relationships/slide" Target="/ppt/slides/slide3.xml" Id="R297a323e53184245" /><Relationship Type="http://schemas.openxmlformats.org/officeDocument/2006/relationships/slide" Target="/ppt/slides/slide4.xml" Id="R941c84b57f7f49bf" /><Relationship Type="http://schemas.openxmlformats.org/officeDocument/2006/relationships/slide" Target="/ppt/slides/slide5.xml" Id="Rc2435cf027044e6b" /><Relationship Type="http://schemas.openxmlformats.org/officeDocument/2006/relationships/slide" Target="/ppt/slides/slide6.xml" Id="R46f2adebbb7048fa" /><Relationship Type="http://schemas.openxmlformats.org/officeDocument/2006/relationships/slide" Target="/ppt/slides/slide7.xml" Id="R7291c342c4664d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c0abe4f95341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e5f1b657049d2" /><Relationship Type="http://schemas.openxmlformats.org/officeDocument/2006/relationships/theme" Target="/ppt/slideMasters/theme/theme1.xml" Id="R59a77378280e40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8e5f1b657049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dd99b524d4d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f0c1d3f9045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4502b945f4d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3e94de4044d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08a21530140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17389cfc246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0759d879a242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ANCONIASTRA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ANCONIASTRA AS ble etablert [år] og holder til i Vollen.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107 588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−304 773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4 075 712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9 549 613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22 214 015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NIELS KRISTOFFER SAGBERG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Gislehellinga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1390 Vollen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niels.sagberg@gmail.com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989 162 837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ANCONIASTRA AS</a:t>
            </a:r>
          </a:p>
        </p:txBody>
      </p:sp>
    </p:spTree>
  </p:cSld>
  <p:clrMapOvr>
    <a:masterClrMapping xmlns:a="http://schemas.openxmlformats.org/drawingml/2006/main"/>
  </p:clrMapOvr>
</p:sld>
</file>