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355b3a539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47599a0d94d3f"/>
  </p:sldMasterIdLst>
  <p:sldIdLst>
    <p:sldId xmlns:r="http://schemas.openxmlformats.org/officeDocument/2006/relationships" id="256" r:id="R1f937d6873484b31"/>
    <p:sldId xmlns:r="http://schemas.openxmlformats.org/officeDocument/2006/relationships" id="257" r:id="R26ce4d7ffde149cd"/>
    <p:sldId xmlns:r="http://schemas.openxmlformats.org/officeDocument/2006/relationships" id="258" r:id="R3cadab2044ae4a36"/>
    <p:sldId xmlns:r="http://schemas.openxmlformats.org/officeDocument/2006/relationships" id="259" r:id="Rfecf2c5339324ac9"/>
    <p:sldId xmlns:r="http://schemas.openxmlformats.org/officeDocument/2006/relationships" id="260" r:id="Rb7d47e31400f4060"/>
    <p:sldId xmlns:r="http://schemas.openxmlformats.org/officeDocument/2006/relationships" id="261" r:id="R3482fc5cc5a64d5a"/>
    <p:sldId xmlns:r="http://schemas.openxmlformats.org/officeDocument/2006/relationships" id="262" r:id="R918cd1f13014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47599a0d94d3f" /><Relationship Type="http://schemas.openxmlformats.org/officeDocument/2006/relationships/slide" Target="/ppt/slides/slide1.xml" Id="R1f937d6873484b31" /><Relationship Type="http://schemas.openxmlformats.org/officeDocument/2006/relationships/slide" Target="/ppt/slides/slide2.xml" Id="R26ce4d7ffde149cd" /><Relationship Type="http://schemas.openxmlformats.org/officeDocument/2006/relationships/slide" Target="/ppt/slides/slide3.xml" Id="R3cadab2044ae4a36" /><Relationship Type="http://schemas.openxmlformats.org/officeDocument/2006/relationships/slide" Target="/ppt/slides/slide4.xml" Id="Rfecf2c5339324ac9" /><Relationship Type="http://schemas.openxmlformats.org/officeDocument/2006/relationships/slide" Target="/ppt/slides/slide5.xml" Id="Rb7d47e31400f4060" /><Relationship Type="http://schemas.openxmlformats.org/officeDocument/2006/relationships/slide" Target="/ppt/slides/slide6.xml" Id="R3482fc5cc5a64d5a" /><Relationship Type="http://schemas.openxmlformats.org/officeDocument/2006/relationships/slide" Target="/ppt/slides/slide7.xml" Id="R918cd1f13014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8a210def3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8bf4d9e044431" /><Relationship Type="http://schemas.openxmlformats.org/officeDocument/2006/relationships/theme" Target="/ppt/slideMasters/theme/theme1.xml" Id="R9b607bf10ad0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8bf4d9e0444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7bfac793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fc16441d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6e6aafe1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43be9376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ea2758e9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52345d3f4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da0df880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HELLANDSGÅRDEN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HELLANDSGÅRDEN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4 830 568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LIE-NIELSEN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Nagelgården AS, Nagelgården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989 162 896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HELLANDSGÅRDEN INVEST AS</a:t>
            </a:r>
          </a:p>
        </p:txBody>
      </p:sp>
    </p:spTree>
  </p:cSld>
  <p:clrMapOvr>
    <a:masterClrMapping xmlns:a="http://schemas.openxmlformats.org/drawingml/2006/main"/>
  </p:clrMapOvr>
</p:sld>
</file>