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c25161e69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f9a500e304c69"/>
  </p:sldMasterIdLst>
  <p:sldIdLst>
    <p:sldId xmlns:r="http://schemas.openxmlformats.org/officeDocument/2006/relationships" id="256" r:id="R0ea9ef0c20784e00"/>
    <p:sldId xmlns:r="http://schemas.openxmlformats.org/officeDocument/2006/relationships" id="257" r:id="Rb128cbdd96924ef7"/>
    <p:sldId xmlns:r="http://schemas.openxmlformats.org/officeDocument/2006/relationships" id="258" r:id="R4bdb95fe3a71474a"/>
    <p:sldId xmlns:r="http://schemas.openxmlformats.org/officeDocument/2006/relationships" id="259" r:id="R9a563a7dc1f74877"/>
    <p:sldId xmlns:r="http://schemas.openxmlformats.org/officeDocument/2006/relationships" id="260" r:id="R4c15fa51de874235"/>
    <p:sldId xmlns:r="http://schemas.openxmlformats.org/officeDocument/2006/relationships" id="261" r:id="R33555e384abe401e"/>
    <p:sldId xmlns:r="http://schemas.openxmlformats.org/officeDocument/2006/relationships" id="262" r:id="Rba0ff29fd804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f9a500e304c69" /><Relationship Type="http://schemas.openxmlformats.org/officeDocument/2006/relationships/slide" Target="/ppt/slides/slide1.xml" Id="R0ea9ef0c20784e00" /><Relationship Type="http://schemas.openxmlformats.org/officeDocument/2006/relationships/slide" Target="/ppt/slides/slide2.xml" Id="Rb128cbdd96924ef7" /><Relationship Type="http://schemas.openxmlformats.org/officeDocument/2006/relationships/slide" Target="/ppt/slides/slide3.xml" Id="R4bdb95fe3a71474a" /><Relationship Type="http://schemas.openxmlformats.org/officeDocument/2006/relationships/slide" Target="/ppt/slides/slide4.xml" Id="R9a563a7dc1f74877" /><Relationship Type="http://schemas.openxmlformats.org/officeDocument/2006/relationships/slide" Target="/ppt/slides/slide5.xml" Id="R4c15fa51de874235" /><Relationship Type="http://schemas.openxmlformats.org/officeDocument/2006/relationships/slide" Target="/ppt/slides/slide6.xml" Id="R33555e384abe401e" /><Relationship Type="http://schemas.openxmlformats.org/officeDocument/2006/relationships/slide" Target="/ppt/slides/slide7.xml" Id="Rba0ff29fd804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b98742551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98eacee3843d6" /><Relationship Type="http://schemas.openxmlformats.org/officeDocument/2006/relationships/theme" Target="/ppt/slideMasters/theme/theme1.xml" Id="Rf0b904333a80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98eacee38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3f595456d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ff5ecee00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9b3c2f762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5e826bf4a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34aefd845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8b336bf3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d5974aee4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NICCO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63 165 193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64 294 208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73 032 939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RUNNINGEN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WIKE RUNNINGEN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WIKE RUNNINGEN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RUNNINGEN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NICCO INVEST AS</a:t>
            </a:r>
          </a:p>
        </p:txBody>
      </p:sp>
    </p:spTree>
  </p:cSld>
  <p:clrMapOvr>
    <a:masterClrMapping xmlns:a="http://schemas.openxmlformats.org/drawingml/2006/main"/>
  </p:clrMapOvr>
</p:sld>
</file>