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98a1a06ae7f4fc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2e87802f0f1487b"/>
  </p:sldMasterIdLst>
  <p:sldIdLst>
    <p:sldId xmlns:r="http://schemas.openxmlformats.org/officeDocument/2006/relationships" id="256" r:id="Rd27256e50fae4771"/>
    <p:sldId xmlns:r="http://schemas.openxmlformats.org/officeDocument/2006/relationships" id="257" r:id="R62e1f0ab14a042fc"/>
    <p:sldId xmlns:r="http://schemas.openxmlformats.org/officeDocument/2006/relationships" id="258" r:id="Rcf5d533c86994cfb"/>
    <p:sldId xmlns:r="http://schemas.openxmlformats.org/officeDocument/2006/relationships" id="259" r:id="R4ad281b541c042b6"/>
    <p:sldId xmlns:r="http://schemas.openxmlformats.org/officeDocument/2006/relationships" id="260" r:id="Re774ec0d483a468f"/>
    <p:sldId xmlns:r="http://schemas.openxmlformats.org/officeDocument/2006/relationships" id="261" r:id="Rfac73d90a39641a1"/>
    <p:sldId xmlns:r="http://schemas.openxmlformats.org/officeDocument/2006/relationships" id="262" r:id="R9e459b705662410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e87802f0f1487b" /><Relationship Type="http://schemas.openxmlformats.org/officeDocument/2006/relationships/slide" Target="/ppt/slides/slide1.xml" Id="Rd27256e50fae4771" /><Relationship Type="http://schemas.openxmlformats.org/officeDocument/2006/relationships/slide" Target="/ppt/slides/slide2.xml" Id="R62e1f0ab14a042fc" /><Relationship Type="http://schemas.openxmlformats.org/officeDocument/2006/relationships/slide" Target="/ppt/slides/slide3.xml" Id="Rcf5d533c86994cfb" /><Relationship Type="http://schemas.openxmlformats.org/officeDocument/2006/relationships/slide" Target="/ppt/slides/slide4.xml" Id="R4ad281b541c042b6" /><Relationship Type="http://schemas.openxmlformats.org/officeDocument/2006/relationships/slide" Target="/ppt/slides/slide5.xml" Id="Re774ec0d483a468f" /><Relationship Type="http://schemas.openxmlformats.org/officeDocument/2006/relationships/slide" Target="/ppt/slides/slide6.xml" Id="Rfac73d90a39641a1" /><Relationship Type="http://schemas.openxmlformats.org/officeDocument/2006/relationships/slide" Target="/ppt/slides/slide7.xml" Id="R9e459b705662410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3162ea0b22492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bec49a41af4559" /><Relationship Type="http://schemas.openxmlformats.org/officeDocument/2006/relationships/theme" Target="/ppt/slideMasters/theme/theme1.xml" Id="R871392b74a85469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fbec49a41af455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723e66cd99406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9df96bc7ba496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f6c070f5444cb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19d1a621c44bb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81a2a81a1e433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f8ae298322481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c360ba7c05453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TAMAI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TAMAI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TAMAI AS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TAMAI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TAMAI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TAMAI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−59 602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1 825 808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20 732 468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20 750 653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TAMAI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HORPESTAD JONE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TAMAI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Jacob bakars veg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4340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96 28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jh@dataplan.no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989 163 280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TAMAI AS</a:t>
            </a:r>
          </a:p>
        </p:txBody>
      </p:sp>
    </p:spTree>
  </p:cSld>
  <p:clrMapOvr>
    <a:masterClrMapping xmlns:a="http://schemas.openxmlformats.org/drawingml/2006/main"/>
  </p:clrMapOvr>
</p:sld>
</file>