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82fc5ddb5243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a75b1f05134c89"/>
  </p:sldMasterIdLst>
  <p:sldIdLst>
    <p:sldId xmlns:r="http://schemas.openxmlformats.org/officeDocument/2006/relationships" id="256" r:id="R0c8e147ce3a445e3"/>
    <p:sldId xmlns:r="http://schemas.openxmlformats.org/officeDocument/2006/relationships" id="257" r:id="R48fbffe01bd74ea3"/>
    <p:sldId xmlns:r="http://schemas.openxmlformats.org/officeDocument/2006/relationships" id="258" r:id="Rf96719274800463d"/>
    <p:sldId xmlns:r="http://schemas.openxmlformats.org/officeDocument/2006/relationships" id="259" r:id="R8e0233144c2f419f"/>
    <p:sldId xmlns:r="http://schemas.openxmlformats.org/officeDocument/2006/relationships" id="260" r:id="R13f50a10b4164a3a"/>
    <p:sldId xmlns:r="http://schemas.openxmlformats.org/officeDocument/2006/relationships" id="261" r:id="Rc1ec50cb07414496"/>
    <p:sldId xmlns:r="http://schemas.openxmlformats.org/officeDocument/2006/relationships" id="262" r:id="Rabfe2f7fee6349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75b1f05134c89" /><Relationship Type="http://schemas.openxmlformats.org/officeDocument/2006/relationships/slide" Target="/ppt/slides/slide1.xml" Id="R0c8e147ce3a445e3" /><Relationship Type="http://schemas.openxmlformats.org/officeDocument/2006/relationships/slide" Target="/ppt/slides/slide2.xml" Id="R48fbffe01bd74ea3" /><Relationship Type="http://schemas.openxmlformats.org/officeDocument/2006/relationships/slide" Target="/ppt/slides/slide3.xml" Id="Rf96719274800463d" /><Relationship Type="http://schemas.openxmlformats.org/officeDocument/2006/relationships/slide" Target="/ppt/slides/slide4.xml" Id="R8e0233144c2f419f" /><Relationship Type="http://schemas.openxmlformats.org/officeDocument/2006/relationships/slide" Target="/ppt/slides/slide5.xml" Id="R13f50a10b4164a3a" /><Relationship Type="http://schemas.openxmlformats.org/officeDocument/2006/relationships/slide" Target="/ppt/slides/slide6.xml" Id="Rc1ec50cb07414496" /><Relationship Type="http://schemas.openxmlformats.org/officeDocument/2006/relationships/slide" Target="/ppt/slides/slide7.xml" Id="Rabfe2f7fee6349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9a45545fb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f19c731ad4369" /><Relationship Type="http://schemas.openxmlformats.org/officeDocument/2006/relationships/theme" Target="/ppt/slideMasters/theme/theme1.xml" Id="Re8b4af390fa148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ff19c731ad43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8b7feec5148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696b1e8ab4a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3e2e435c74a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2d7a573354d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e192b062549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c7d7cddfa40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6a6409cf049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ENERGON HOLDING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531 173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3 283 365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TERJE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Kolsåslia 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terje.chr.pedersen@energon.no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ENERGON HOLDING AS</a:t>
            </a:r>
          </a:p>
        </p:txBody>
      </p:sp>
    </p:spTree>
  </p:cSld>
  <p:clrMapOvr>
    <a:masterClrMapping xmlns:a="http://schemas.openxmlformats.org/drawingml/2006/main"/>
  </p:clrMapOvr>
</p:sld>
</file>