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b7051301b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07ec6ec7c8479d"/>
  </p:sldMasterIdLst>
  <p:sldIdLst>
    <p:sldId xmlns:r="http://schemas.openxmlformats.org/officeDocument/2006/relationships" id="256" r:id="R03a571c3d61a420c"/>
    <p:sldId xmlns:r="http://schemas.openxmlformats.org/officeDocument/2006/relationships" id="257" r:id="R1122c35c846d4bda"/>
    <p:sldId xmlns:r="http://schemas.openxmlformats.org/officeDocument/2006/relationships" id="258" r:id="R9d1a6aefe2dd48f8"/>
    <p:sldId xmlns:r="http://schemas.openxmlformats.org/officeDocument/2006/relationships" id="259" r:id="Rf9983009d57b4693"/>
    <p:sldId xmlns:r="http://schemas.openxmlformats.org/officeDocument/2006/relationships" id="260" r:id="R22e41bf46db44df4"/>
    <p:sldId xmlns:r="http://schemas.openxmlformats.org/officeDocument/2006/relationships" id="261" r:id="R79e86056f9394b95"/>
    <p:sldId xmlns:r="http://schemas.openxmlformats.org/officeDocument/2006/relationships" id="262" r:id="R26783aa08bd0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7ec6ec7c8479d" /><Relationship Type="http://schemas.openxmlformats.org/officeDocument/2006/relationships/slide" Target="/ppt/slides/slide1.xml" Id="R03a571c3d61a420c" /><Relationship Type="http://schemas.openxmlformats.org/officeDocument/2006/relationships/slide" Target="/ppt/slides/slide2.xml" Id="R1122c35c846d4bda" /><Relationship Type="http://schemas.openxmlformats.org/officeDocument/2006/relationships/slide" Target="/ppt/slides/slide3.xml" Id="R9d1a6aefe2dd48f8" /><Relationship Type="http://schemas.openxmlformats.org/officeDocument/2006/relationships/slide" Target="/ppt/slides/slide4.xml" Id="Rf9983009d57b4693" /><Relationship Type="http://schemas.openxmlformats.org/officeDocument/2006/relationships/slide" Target="/ppt/slides/slide5.xml" Id="R22e41bf46db44df4" /><Relationship Type="http://schemas.openxmlformats.org/officeDocument/2006/relationships/slide" Target="/ppt/slides/slide6.xml" Id="R79e86056f9394b95" /><Relationship Type="http://schemas.openxmlformats.org/officeDocument/2006/relationships/slide" Target="/ppt/slides/slide7.xml" Id="R26783aa08bd0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02b34c21c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cf8457dd74a9f" /><Relationship Type="http://schemas.openxmlformats.org/officeDocument/2006/relationships/theme" Target="/ppt/slideMasters/theme/theme1.xml" Id="Ra8e5c7c46d7d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cf8457dd7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f09c3fe49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9b3522ca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4ab8b029d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0c9e0f65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698ce40ce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77b0bd292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ee489da0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LAMPONI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LAMPONI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40 913 495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46 509 874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ENGEBRET THON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