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7ca12875d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65a475b584f0a"/>
  </p:sldMasterIdLst>
  <p:sldIdLst>
    <p:sldId xmlns:r="http://schemas.openxmlformats.org/officeDocument/2006/relationships" id="256" r:id="Rd3ab9679611f4b66"/>
    <p:sldId xmlns:r="http://schemas.openxmlformats.org/officeDocument/2006/relationships" id="257" r:id="Reecfbc31d7284f85"/>
    <p:sldId xmlns:r="http://schemas.openxmlformats.org/officeDocument/2006/relationships" id="258" r:id="Rd4849e23c8ab484d"/>
    <p:sldId xmlns:r="http://schemas.openxmlformats.org/officeDocument/2006/relationships" id="259" r:id="R1e0298ddd67047c7"/>
    <p:sldId xmlns:r="http://schemas.openxmlformats.org/officeDocument/2006/relationships" id="260" r:id="Ra0faf0f5ee994537"/>
    <p:sldId xmlns:r="http://schemas.openxmlformats.org/officeDocument/2006/relationships" id="261" r:id="R19dfeee409604cd1"/>
    <p:sldId xmlns:r="http://schemas.openxmlformats.org/officeDocument/2006/relationships" id="262" r:id="Rb7c1f1d19d02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65a475b584f0a" /><Relationship Type="http://schemas.openxmlformats.org/officeDocument/2006/relationships/slide" Target="/ppt/slides/slide1.xml" Id="Rd3ab9679611f4b66" /><Relationship Type="http://schemas.openxmlformats.org/officeDocument/2006/relationships/slide" Target="/ppt/slides/slide2.xml" Id="Reecfbc31d7284f85" /><Relationship Type="http://schemas.openxmlformats.org/officeDocument/2006/relationships/slide" Target="/ppt/slides/slide3.xml" Id="Rd4849e23c8ab484d" /><Relationship Type="http://schemas.openxmlformats.org/officeDocument/2006/relationships/slide" Target="/ppt/slides/slide4.xml" Id="R1e0298ddd67047c7" /><Relationship Type="http://schemas.openxmlformats.org/officeDocument/2006/relationships/slide" Target="/ppt/slides/slide5.xml" Id="Ra0faf0f5ee994537" /><Relationship Type="http://schemas.openxmlformats.org/officeDocument/2006/relationships/slide" Target="/ppt/slides/slide6.xml" Id="R19dfeee409604cd1" /><Relationship Type="http://schemas.openxmlformats.org/officeDocument/2006/relationships/slide" Target="/ppt/slides/slide7.xml" Id="Rb7c1f1d19d02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3358b3c8c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26e359d6546cf" /><Relationship Type="http://schemas.openxmlformats.org/officeDocument/2006/relationships/theme" Target="/ppt/slideMasters/theme/theme1.xml" Id="R55d90b43da65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26e359d65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1b9e53714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f0f8ff603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6fed64c56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a488f0b8d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351b10eff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fa21affc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a735df211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12 633 847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HELGE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hse@ifokus.no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