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2f9a15aba84c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52e90789384a1a"/>
  </p:sldMasterIdLst>
  <p:sldIdLst>
    <p:sldId xmlns:r="http://schemas.openxmlformats.org/officeDocument/2006/relationships" id="256" r:id="Re08a10eebb964d1a"/>
    <p:sldId xmlns:r="http://schemas.openxmlformats.org/officeDocument/2006/relationships" id="257" r:id="Ra794923f1e494780"/>
    <p:sldId xmlns:r="http://schemas.openxmlformats.org/officeDocument/2006/relationships" id="258" r:id="Rf85740cb06964e70"/>
    <p:sldId xmlns:r="http://schemas.openxmlformats.org/officeDocument/2006/relationships" id="259" r:id="R94a32e68bb80426f"/>
    <p:sldId xmlns:r="http://schemas.openxmlformats.org/officeDocument/2006/relationships" id="260" r:id="R8824d3af137b4d12"/>
    <p:sldId xmlns:r="http://schemas.openxmlformats.org/officeDocument/2006/relationships" id="261" r:id="R393121172ec04fe0"/>
    <p:sldId xmlns:r="http://schemas.openxmlformats.org/officeDocument/2006/relationships" id="262" r:id="Ra5d8903ad18940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52e90789384a1a" /><Relationship Type="http://schemas.openxmlformats.org/officeDocument/2006/relationships/slide" Target="/ppt/slides/slide1.xml" Id="Re08a10eebb964d1a" /><Relationship Type="http://schemas.openxmlformats.org/officeDocument/2006/relationships/slide" Target="/ppt/slides/slide2.xml" Id="Ra794923f1e494780" /><Relationship Type="http://schemas.openxmlformats.org/officeDocument/2006/relationships/slide" Target="/ppt/slides/slide3.xml" Id="Rf85740cb06964e70" /><Relationship Type="http://schemas.openxmlformats.org/officeDocument/2006/relationships/slide" Target="/ppt/slides/slide4.xml" Id="R94a32e68bb80426f" /><Relationship Type="http://schemas.openxmlformats.org/officeDocument/2006/relationships/slide" Target="/ppt/slides/slide5.xml" Id="R8824d3af137b4d12" /><Relationship Type="http://schemas.openxmlformats.org/officeDocument/2006/relationships/slide" Target="/ppt/slides/slide6.xml" Id="R393121172ec04fe0" /><Relationship Type="http://schemas.openxmlformats.org/officeDocument/2006/relationships/slide" Target="/ppt/slides/slide7.xml" Id="Ra5d8903ad18940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af2b0b522844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dd83c19b045ff" /><Relationship Type="http://schemas.openxmlformats.org/officeDocument/2006/relationships/theme" Target="/ppt/slideMasters/theme/theme1.xml" Id="R73be3884f44042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2dd83c19b045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567102069b4b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afaef8a3946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1ffbb82d4f4c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0306f0c514f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1f52b4a454b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c0a52692f4e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512726be0941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RØGJIN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RØGJIN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RØGJIN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RØGJIN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RØGJIN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RØGJIN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11 387 194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11 031 431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11 100 075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183 017 530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184 099 707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RØGJIN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ANNIKEN NERGAARD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RØGJIN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Røgjin AS, v/ Norscan Partners AS, Karenslyst allé 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01 28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989 163 604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RØGJIN AS</a:t>
            </a:r>
          </a:p>
        </p:txBody>
      </p:sp>
    </p:spTree>
  </p:cSld>
  <p:clrMapOvr>
    <a:masterClrMapping xmlns:a="http://schemas.openxmlformats.org/drawingml/2006/main"/>
  </p:clrMapOvr>
</p:sld>
</file>