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a0494a40a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1be8276124388"/>
  </p:sldMasterIdLst>
  <p:sldIdLst>
    <p:sldId xmlns:r="http://schemas.openxmlformats.org/officeDocument/2006/relationships" id="256" r:id="R6c5d5c89529847da"/>
    <p:sldId xmlns:r="http://schemas.openxmlformats.org/officeDocument/2006/relationships" id="257" r:id="R9c94dc49f9cb43b5"/>
    <p:sldId xmlns:r="http://schemas.openxmlformats.org/officeDocument/2006/relationships" id="258" r:id="R87de142894d1438f"/>
    <p:sldId xmlns:r="http://schemas.openxmlformats.org/officeDocument/2006/relationships" id="259" r:id="R2efeab81a271424a"/>
    <p:sldId xmlns:r="http://schemas.openxmlformats.org/officeDocument/2006/relationships" id="260" r:id="R80f8e619366e47b8"/>
    <p:sldId xmlns:r="http://schemas.openxmlformats.org/officeDocument/2006/relationships" id="261" r:id="Rfc07614ea15347d0"/>
    <p:sldId xmlns:r="http://schemas.openxmlformats.org/officeDocument/2006/relationships" id="262" r:id="R4322b84c6a12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1be8276124388" /><Relationship Type="http://schemas.openxmlformats.org/officeDocument/2006/relationships/slide" Target="/ppt/slides/slide1.xml" Id="R6c5d5c89529847da" /><Relationship Type="http://schemas.openxmlformats.org/officeDocument/2006/relationships/slide" Target="/ppt/slides/slide2.xml" Id="R9c94dc49f9cb43b5" /><Relationship Type="http://schemas.openxmlformats.org/officeDocument/2006/relationships/slide" Target="/ppt/slides/slide3.xml" Id="R87de142894d1438f" /><Relationship Type="http://schemas.openxmlformats.org/officeDocument/2006/relationships/slide" Target="/ppt/slides/slide4.xml" Id="R2efeab81a271424a" /><Relationship Type="http://schemas.openxmlformats.org/officeDocument/2006/relationships/slide" Target="/ppt/slides/slide5.xml" Id="R80f8e619366e47b8" /><Relationship Type="http://schemas.openxmlformats.org/officeDocument/2006/relationships/slide" Target="/ppt/slides/slide6.xml" Id="Rfc07614ea15347d0" /><Relationship Type="http://schemas.openxmlformats.org/officeDocument/2006/relationships/slide" Target="/ppt/slides/slide7.xml" Id="R4322b84c6a12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9c6a2abcc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b6eba16e4b22" /><Relationship Type="http://schemas.openxmlformats.org/officeDocument/2006/relationships/theme" Target="/ppt/slideMasters/theme/theme1.xml" Id="R2d2c873c09ea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6b6eba16e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bfb1fd0e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798c01fad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d4176851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73fe6b84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5ace1f485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8005bf7f4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f96f2709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