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0ed3c324ab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85ae06cb8f404e"/>
  </p:sldMasterIdLst>
  <p:sldIdLst>
    <p:sldId xmlns:r="http://schemas.openxmlformats.org/officeDocument/2006/relationships" id="256" r:id="Rbd5bf36a881d4f3c"/>
    <p:sldId xmlns:r="http://schemas.openxmlformats.org/officeDocument/2006/relationships" id="257" r:id="R10065f1171404f04"/>
    <p:sldId xmlns:r="http://schemas.openxmlformats.org/officeDocument/2006/relationships" id="258" r:id="R20926b7dc1d84d73"/>
    <p:sldId xmlns:r="http://schemas.openxmlformats.org/officeDocument/2006/relationships" id="259" r:id="R9392ddee66c04a47"/>
    <p:sldId xmlns:r="http://schemas.openxmlformats.org/officeDocument/2006/relationships" id="260" r:id="R73997168cb724b6e"/>
    <p:sldId xmlns:r="http://schemas.openxmlformats.org/officeDocument/2006/relationships" id="261" r:id="R5c91c4adec514d53"/>
    <p:sldId xmlns:r="http://schemas.openxmlformats.org/officeDocument/2006/relationships" id="262" r:id="R080b2b0d78514b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5ae06cb8f404e" /><Relationship Type="http://schemas.openxmlformats.org/officeDocument/2006/relationships/slide" Target="/ppt/slides/slide1.xml" Id="Rbd5bf36a881d4f3c" /><Relationship Type="http://schemas.openxmlformats.org/officeDocument/2006/relationships/slide" Target="/ppt/slides/slide2.xml" Id="R10065f1171404f04" /><Relationship Type="http://schemas.openxmlformats.org/officeDocument/2006/relationships/slide" Target="/ppt/slides/slide3.xml" Id="R20926b7dc1d84d73" /><Relationship Type="http://schemas.openxmlformats.org/officeDocument/2006/relationships/slide" Target="/ppt/slides/slide4.xml" Id="R9392ddee66c04a47" /><Relationship Type="http://schemas.openxmlformats.org/officeDocument/2006/relationships/slide" Target="/ppt/slides/slide5.xml" Id="R73997168cb724b6e" /><Relationship Type="http://schemas.openxmlformats.org/officeDocument/2006/relationships/slide" Target="/ppt/slides/slide6.xml" Id="R5c91c4adec514d53" /><Relationship Type="http://schemas.openxmlformats.org/officeDocument/2006/relationships/slide" Target="/ppt/slides/slide7.xml" Id="R080b2b0d78514b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e96a3af97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54ccf618d4a3e" /><Relationship Type="http://schemas.openxmlformats.org/officeDocument/2006/relationships/theme" Target="/ppt/slideMasters/theme/theme1.xml" Id="R29768df0cd5e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54ccf618d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2da918e8d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8ecd8d8d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a260b7776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6aabbadad43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48564976c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2d3d7a654a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5a020ecf448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CONSIGNA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CONSIGNA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2 599 347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2 315 984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41 055 866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41 311 012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FJELLHEIM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Askerhagen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CONSIGNA AS</a:t>
            </a:r>
          </a:p>
        </p:txBody>
      </p:sp>
    </p:spTree>
  </p:cSld>
  <p:clrMapOvr>
    <a:masterClrMapping xmlns:a="http://schemas.openxmlformats.org/drawingml/2006/main"/>
  </p:clrMapOvr>
</p:sld>
</file>