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cd0e619c1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1961f33ec44e7"/>
  </p:sldMasterIdLst>
  <p:sldIdLst>
    <p:sldId xmlns:r="http://schemas.openxmlformats.org/officeDocument/2006/relationships" id="256" r:id="Re8684ae469dd4a9a"/>
    <p:sldId xmlns:r="http://schemas.openxmlformats.org/officeDocument/2006/relationships" id="257" r:id="Rcef0599032a04b63"/>
    <p:sldId xmlns:r="http://schemas.openxmlformats.org/officeDocument/2006/relationships" id="258" r:id="R18ec9ad0e2c34407"/>
    <p:sldId xmlns:r="http://schemas.openxmlformats.org/officeDocument/2006/relationships" id="259" r:id="Rab52386309624a72"/>
    <p:sldId xmlns:r="http://schemas.openxmlformats.org/officeDocument/2006/relationships" id="260" r:id="R1122dfedf0f04fbc"/>
    <p:sldId xmlns:r="http://schemas.openxmlformats.org/officeDocument/2006/relationships" id="261" r:id="R9e1c213e73d14ffe"/>
    <p:sldId xmlns:r="http://schemas.openxmlformats.org/officeDocument/2006/relationships" id="262" r:id="R16352233a8bf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1961f33ec44e7" /><Relationship Type="http://schemas.openxmlformats.org/officeDocument/2006/relationships/slide" Target="/ppt/slides/slide1.xml" Id="Re8684ae469dd4a9a" /><Relationship Type="http://schemas.openxmlformats.org/officeDocument/2006/relationships/slide" Target="/ppt/slides/slide2.xml" Id="Rcef0599032a04b63" /><Relationship Type="http://schemas.openxmlformats.org/officeDocument/2006/relationships/slide" Target="/ppt/slides/slide3.xml" Id="R18ec9ad0e2c34407" /><Relationship Type="http://schemas.openxmlformats.org/officeDocument/2006/relationships/slide" Target="/ppt/slides/slide4.xml" Id="Rab52386309624a72" /><Relationship Type="http://schemas.openxmlformats.org/officeDocument/2006/relationships/slide" Target="/ppt/slides/slide5.xml" Id="R1122dfedf0f04fbc" /><Relationship Type="http://schemas.openxmlformats.org/officeDocument/2006/relationships/slide" Target="/ppt/slides/slide6.xml" Id="R9e1c213e73d14ffe" /><Relationship Type="http://schemas.openxmlformats.org/officeDocument/2006/relationships/slide" Target="/ppt/slides/slide7.xml" Id="R16352233a8bf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ab09c6df8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4f813aab468b" /><Relationship Type="http://schemas.openxmlformats.org/officeDocument/2006/relationships/theme" Target="/ppt/slideMasters/theme/theme1.xml" Id="R3d7bee40ceba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14f813aab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2b5721da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d9965afb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5f03bd61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02594e47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0fd16cea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4172af1c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45efc9cd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16 686 743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INGUNN NARUM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NARUM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Eiklidvegen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post@mnarum.no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989 164 147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HOLDING AS</a:t>
            </a:r>
          </a:p>
        </p:txBody>
      </p:sp>
    </p:spTree>
  </p:cSld>
  <p:clrMapOvr>
    <a:masterClrMapping xmlns:a="http://schemas.openxmlformats.org/drawingml/2006/main"/>
  </p:clrMapOvr>
</p:sld>
</file>