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f7b54e52e46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2d8b367520463a"/>
  </p:sldMasterIdLst>
  <p:sldIdLst>
    <p:sldId xmlns:r="http://schemas.openxmlformats.org/officeDocument/2006/relationships" id="256" r:id="R0aac9ab1b0444fee"/>
    <p:sldId xmlns:r="http://schemas.openxmlformats.org/officeDocument/2006/relationships" id="257" r:id="Rd4cea9f25ce644d3"/>
    <p:sldId xmlns:r="http://schemas.openxmlformats.org/officeDocument/2006/relationships" id="258" r:id="R61097846a7f7476d"/>
    <p:sldId xmlns:r="http://schemas.openxmlformats.org/officeDocument/2006/relationships" id="259" r:id="Rf9611b3e24c945c0"/>
    <p:sldId xmlns:r="http://schemas.openxmlformats.org/officeDocument/2006/relationships" id="260" r:id="R184125b42f5a4fa1"/>
    <p:sldId xmlns:r="http://schemas.openxmlformats.org/officeDocument/2006/relationships" id="261" r:id="Rc679e0571d0f4c99"/>
    <p:sldId xmlns:r="http://schemas.openxmlformats.org/officeDocument/2006/relationships" id="262" r:id="Rf3a09b8f4e234c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d8b367520463a" /><Relationship Type="http://schemas.openxmlformats.org/officeDocument/2006/relationships/slide" Target="/ppt/slides/slide1.xml" Id="R0aac9ab1b0444fee" /><Relationship Type="http://schemas.openxmlformats.org/officeDocument/2006/relationships/slide" Target="/ppt/slides/slide2.xml" Id="Rd4cea9f25ce644d3" /><Relationship Type="http://schemas.openxmlformats.org/officeDocument/2006/relationships/slide" Target="/ppt/slides/slide3.xml" Id="R61097846a7f7476d" /><Relationship Type="http://schemas.openxmlformats.org/officeDocument/2006/relationships/slide" Target="/ppt/slides/slide4.xml" Id="Rf9611b3e24c945c0" /><Relationship Type="http://schemas.openxmlformats.org/officeDocument/2006/relationships/slide" Target="/ppt/slides/slide5.xml" Id="R184125b42f5a4fa1" /><Relationship Type="http://schemas.openxmlformats.org/officeDocument/2006/relationships/slide" Target="/ppt/slides/slide6.xml" Id="Rc679e0571d0f4c99" /><Relationship Type="http://schemas.openxmlformats.org/officeDocument/2006/relationships/slide" Target="/ppt/slides/slide7.xml" Id="Rf3a09b8f4e234c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181f9b78f47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32a5f0fd04520" /><Relationship Type="http://schemas.openxmlformats.org/officeDocument/2006/relationships/theme" Target="/ppt/slideMasters/theme/theme1.xml" Id="Rdffb4d7405d44e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732a5f0fd045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343646a314d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a74533537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e7ba03e8c45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8a040073642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91da7d14345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cfd7410b547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806bbdfac4d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GREÅS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GREÅS HOLDING AS ble etablert [år] og holder til i Tomrefjord.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11 951 197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12 027 746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GAUSTAD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6393 Tomrefjord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989 164 562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GREÅS HOLDING AS</a:t>
            </a:r>
          </a:p>
        </p:txBody>
      </p:sp>
    </p:spTree>
  </p:cSld>
  <p:clrMapOvr>
    <a:masterClrMapping xmlns:a="http://schemas.openxmlformats.org/drawingml/2006/main"/>
  </p:clrMapOvr>
</p:sld>
</file>