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ce6c0f808243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ab6e585ca848fb"/>
  </p:sldMasterIdLst>
  <p:sldIdLst>
    <p:sldId xmlns:r="http://schemas.openxmlformats.org/officeDocument/2006/relationships" id="256" r:id="R48658128ee4b4f74"/>
    <p:sldId xmlns:r="http://schemas.openxmlformats.org/officeDocument/2006/relationships" id="257" r:id="R2b75e559ac2540c7"/>
    <p:sldId xmlns:r="http://schemas.openxmlformats.org/officeDocument/2006/relationships" id="258" r:id="R222739456b24442d"/>
    <p:sldId xmlns:r="http://schemas.openxmlformats.org/officeDocument/2006/relationships" id="259" r:id="Rd811a6a3214449bf"/>
    <p:sldId xmlns:r="http://schemas.openxmlformats.org/officeDocument/2006/relationships" id="260" r:id="R62115b82ecb64efa"/>
    <p:sldId xmlns:r="http://schemas.openxmlformats.org/officeDocument/2006/relationships" id="261" r:id="Rc982fe72924c4a49"/>
    <p:sldId xmlns:r="http://schemas.openxmlformats.org/officeDocument/2006/relationships" id="262" r:id="R5d57e50f000a4f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ab6e585ca848fb" /><Relationship Type="http://schemas.openxmlformats.org/officeDocument/2006/relationships/slide" Target="/ppt/slides/slide1.xml" Id="R48658128ee4b4f74" /><Relationship Type="http://schemas.openxmlformats.org/officeDocument/2006/relationships/slide" Target="/ppt/slides/slide2.xml" Id="R2b75e559ac2540c7" /><Relationship Type="http://schemas.openxmlformats.org/officeDocument/2006/relationships/slide" Target="/ppt/slides/slide3.xml" Id="R222739456b24442d" /><Relationship Type="http://schemas.openxmlformats.org/officeDocument/2006/relationships/slide" Target="/ppt/slides/slide4.xml" Id="Rd811a6a3214449bf" /><Relationship Type="http://schemas.openxmlformats.org/officeDocument/2006/relationships/slide" Target="/ppt/slides/slide5.xml" Id="R62115b82ecb64efa" /><Relationship Type="http://schemas.openxmlformats.org/officeDocument/2006/relationships/slide" Target="/ppt/slides/slide6.xml" Id="Rc982fe72924c4a49" /><Relationship Type="http://schemas.openxmlformats.org/officeDocument/2006/relationships/slide" Target="/ppt/slides/slide7.xml" Id="R5d57e50f000a4f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21e96d67147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782ba36524b2b" /><Relationship Type="http://schemas.openxmlformats.org/officeDocument/2006/relationships/theme" Target="/ppt/slideMasters/theme/theme1.xml" Id="Rbdb67f2839d5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8782ba36524b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6fee2310a47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bb2809da9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0430523d042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abfd97192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b1f663fa341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cfbd7308749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05726282b748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GRANÅS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 HOLDING I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−718 501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12 164 001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21 489 934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GRANÅS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Hadelandsveg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99 99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989 164 732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GRANÅS HOLDING I AS</a:t>
            </a:r>
          </a:p>
        </p:txBody>
      </p:sp>
    </p:spTree>
  </p:cSld>
  <p:clrMapOvr>
    <a:masterClrMapping xmlns:a="http://schemas.openxmlformats.org/drawingml/2006/main"/>
  </p:clrMapOvr>
</p:sld>
</file>