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50e3da8f2c40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436e0a30244ce1"/>
  </p:sldMasterIdLst>
  <p:sldIdLst>
    <p:sldId xmlns:r="http://schemas.openxmlformats.org/officeDocument/2006/relationships" id="256" r:id="R654cd4dcf6fd4c8b"/>
    <p:sldId xmlns:r="http://schemas.openxmlformats.org/officeDocument/2006/relationships" id="257" r:id="R863c069044c74234"/>
    <p:sldId xmlns:r="http://schemas.openxmlformats.org/officeDocument/2006/relationships" id="258" r:id="R8d0b5bd0c90143f8"/>
    <p:sldId xmlns:r="http://schemas.openxmlformats.org/officeDocument/2006/relationships" id="259" r:id="R3dec17b600604731"/>
    <p:sldId xmlns:r="http://schemas.openxmlformats.org/officeDocument/2006/relationships" id="260" r:id="R47dd0af3f6294c09"/>
    <p:sldId xmlns:r="http://schemas.openxmlformats.org/officeDocument/2006/relationships" id="261" r:id="R64a0bccdd0374be2"/>
    <p:sldId xmlns:r="http://schemas.openxmlformats.org/officeDocument/2006/relationships" id="262" r:id="R28b33dc8b6264d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36e0a30244ce1" /><Relationship Type="http://schemas.openxmlformats.org/officeDocument/2006/relationships/slide" Target="/ppt/slides/slide1.xml" Id="R654cd4dcf6fd4c8b" /><Relationship Type="http://schemas.openxmlformats.org/officeDocument/2006/relationships/slide" Target="/ppt/slides/slide2.xml" Id="R863c069044c74234" /><Relationship Type="http://schemas.openxmlformats.org/officeDocument/2006/relationships/slide" Target="/ppt/slides/slide3.xml" Id="R8d0b5bd0c90143f8" /><Relationship Type="http://schemas.openxmlformats.org/officeDocument/2006/relationships/slide" Target="/ppt/slides/slide4.xml" Id="R3dec17b600604731" /><Relationship Type="http://schemas.openxmlformats.org/officeDocument/2006/relationships/slide" Target="/ppt/slides/slide5.xml" Id="R47dd0af3f6294c09" /><Relationship Type="http://schemas.openxmlformats.org/officeDocument/2006/relationships/slide" Target="/ppt/slides/slide6.xml" Id="R64a0bccdd0374be2" /><Relationship Type="http://schemas.openxmlformats.org/officeDocument/2006/relationships/slide" Target="/ppt/slides/slide7.xml" Id="R28b33dc8b6264d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a64fe8ee248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4b579f4f641aa" /><Relationship Type="http://schemas.openxmlformats.org/officeDocument/2006/relationships/theme" Target="/ppt/slideMasters/theme/theme1.xml" Id="Rfc483750da034d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24b579f4f641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bff81597c42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5f95ad9774a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78e7c57624e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8e12811c04a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5a631cfd54e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477cf53f84d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d6713327a46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FORVALTNING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8 411 153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108 157 349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108 188 444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HEDVIG BRYN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Skansenveien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989 165 313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FORVALTNING AS</a:t>
            </a:r>
          </a:p>
        </p:txBody>
      </p:sp>
    </p:spTree>
  </p:cSld>
  <p:clrMapOvr>
    <a:masterClrMapping xmlns:a="http://schemas.openxmlformats.org/drawingml/2006/main"/>
  </p:clrMapOvr>
</p:sld>
</file>