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b91ad8955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139991ff24bb7"/>
  </p:sldMasterIdLst>
  <p:sldIdLst>
    <p:sldId xmlns:r="http://schemas.openxmlformats.org/officeDocument/2006/relationships" id="256" r:id="Rdb19c679abfc4ddf"/>
    <p:sldId xmlns:r="http://schemas.openxmlformats.org/officeDocument/2006/relationships" id="257" r:id="R679d3ed70fde4874"/>
    <p:sldId xmlns:r="http://schemas.openxmlformats.org/officeDocument/2006/relationships" id="258" r:id="Rcb3cb650a51a4787"/>
    <p:sldId xmlns:r="http://schemas.openxmlformats.org/officeDocument/2006/relationships" id="259" r:id="R7edecb94bf4a4456"/>
    <p:sldId xmlns:r="http://schemas.openxmlformats.org/officeDocument/2006/relationships" id="260" r:id="Rba1791e39d204dd9"/>
    <p:sldId xmlns:r="http://schemas.openxmlformats.org/officeDocument/2006/relationships" id="261" r:id="R9032663a6a834181"/>
    <p:sldId xmlns:r="http://schemas.openxmlformats.org/officeDocument/2006/relationships" id="262" r:id="Rf392055d7c82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139991ff24bb7" /><Relationship Type="http://schemas.openxmlformats.org/officeDocument/2006/relationships/slide" Target="/ppt/slides/slide1.xml" Id="Rdb19c679abfc4ddf" /><Relationship Type="http://schemas.openxmlformats.org/officeDocument/2006/relationships/slide" Target="/ppt/slides/slide2.xml" Id="R679d3ed70fde4874" /><Relationship Type="http://schemas.openxmlformats.org/officeDocument/2006/relationships/slide" Target="/ppt/slides/slide3.xml" Id="Rcb3cb650a51a4787" /><Relationship Type="http://schemas.openxmlformats.org/officeDocument/2006/relationships/slide" Target="/ppt/slides/slide4.xml" Id="R7edecb94bf4a4456" /><Relationship Type="http://schemas.openxmlformats.org/officeDocument/2006/relationships/slide" Target="/ppt/slides/slide5.xml" Id="Rba1791e39d204dd9" /><Relationship Type="http://schemas.openxmlformats.org/officeDocument/2006/relationships/slide" Target="/ppt/slides/slide6.xml" Id="R9032663a6a834181" /><Relationship Type="http://schemas.openxmlformats.org/officeDocument/2006/relationships/slide" Target="/ppt/slides/slide7.xml" Id="Rf392055d7c82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5d50a76a2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2ba012454c98" /><Relationship Type="http://schemas.openxmlformats.org/officeDocument/2006/relationships/theme" Target="/ppt/slideMasters/theme/theme1.xml" Id="Refb9c239318a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f2ba01245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e2dbc74c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3bb663ef9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fede631c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7879cf74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6c29f7bc7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da7021ea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c8e5280a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−348 219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FREDRIK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v/Nils f. Nilsen, Løp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NILA HOLDING AS</a:t>
            </a:r>
          </a:p>
        </p:txBody>
      </p:sp>
    </p:spTree>
  </p:cSld>
  <p:clrMapOvr>
    <a:masterClrMapping xmlns:a="http://schemas.openxmlformats.org/drawingml/2006/main"/>
  </p:clrMapOvr>
</p:sld>
</file>