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6b55f1d1148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356db885f46d0"/>
  </p:sldMasterIdLst>
  <p:sldIdLst>
    <p:sldId xmlns:r="http://schemas.openxmlformats.org/officeDocument/2006/relationships" id="256" r:id="R40acb4f92c6f4df9"/>
    <p:sldId xmlns:r="http://schemas.openxmlformats.org/officeDocument/2006/relationships" id="257" r:id="R515ae5c51bd34104"/>
    <p:sldId xmlns:r="http://schemas.openxmlformats.org/officeDocument/2006/relationships" id="258" r:id="R39cdcec6f25e4ab0"/>
    <p:sldId xmlns:r="http://schemas.openxmlformats.org/officeDocument/2006/relationships" id="259" r:id="R9d2f4d029a8e44b7"/>
    <p:sldId xmlns:r="http://schemas.openxmlformats.org/officeDocument/2006/relationships" id="260" r:id="R0ba65ce844c74a59"/>
    <p:sldId xmlns:r="http://schemas.openxmlformats.org/officeDocument/2006/relationships" id="261" r:id="Rfbad824c83ce42d3"/>
    <p:sldId xmlns:r="http://schemas.openxmlformats.org/officeDocument/2006/relationships" id="262" r:id="R9733c904ba46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56db885f46d0" /><Relationship Type="http://schemas.openxmlformats.org/officeDocument/2006/relationships/slide" Target="/ppt/slides/slide1.xml" Id="R40acb4f92c6f4df9" /><Relationship Type="http://schemas.openxmlformats.org/officeDocument/2006/relationships/slide" Target="/ppt/slides/slide2.xml" Id="R515ae5c51bd34104" /><Relationship Type="http://schemas.openxmlformats.org/officeDocument/2006/relationships/slide" Target="/ppt/slides/slide3.xml" Id="R39cdcec6f25e4ab0" /><Relationship Type="http://schemas.openxmlformats.org/officeDocument/2006/relationships/slide" Target="/ppt/slides/slide4.xml" Id="R9d2f4d029a8e44b7" /><Relationship Type="http://schemas.openxmlformats.org/officeDocument/2006/relationships/slide" Target="/ppt/slides/slide5.xml" Id="R0ba65ce844c74a59" /><Relationship Type="http://schemas.openxmlformats.org/officeDocument/2006/relationships/slide" Target="/ppt/slides/slide6.xml" Id="Rfbad824c83ce42d3" /><Relationship Type="http://schemas.openxmlformats.org/officeDocument/2006/relationships/slide" Target="/ppt/slides/slide7.xml" Id="R9733c904ba46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1646656df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ff23837f4346" /><Relationship Type="http://schemas.openxmlformats.org/officeDocument/2006/relationships/theme" Target="/ppt/slideMasters/theme/theme1.xml" Id="R4e52fe17489b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2ff23837f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8fce25a6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15544c8b6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c08d1b6e4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0ff2469f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12dc8a08b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6de80672e45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1ef02dc0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JD INVEST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11 431 226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72 296 819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72 489 986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JD INVEST AS</a:t>
            </a:r>
          </a:p>
        </p:txBody>
      </p:sp>
    </p:spTree>
  </p:cSld>
  <p:clrMapOvr>
    <a:masterClrMapping xmlns:a="http://schemas.openxmlformats.org/drawingml/2006/main"/>
  </p:clrMapOvr>
</p:sld>
</file>