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d8125b8e8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c1652f62a4349"/>
  </p:sldMasterIdLst>
  <p:sldIdLst>
    <p:sldId xmlns:r="http://schemas.openxmlformats.org/officeDocument/2006/relationships" id="256" r:id="R0e5cc29c672c4945"/>
    <p:sldId xmlns:r="http://schemas.openxmlformats.org/officeDocument/2006/relationships" id="257" r:id="R505452824dcf4da7"/>
    <p:sldId xmlns:r="http://schemas.openxmlformats.org/officeDocument/2006/relationships" id="258" r:id="R30bfbcf4996e4ddf"/>
    <p:sldId xmlns:r="http://schemas.openxmlformats.org/officeDocument/2006/relationships" id="259" r:id="R4a980bebea694280"/>
    <p:sldId xmlns:r="http://schemas.openxmlformats.org/officeDocument/2006/relationships" id="260" r:id="R818e676267d747aa"/>
    <p:sldId xmlns:r="http://schemas.openxmlformats.org/officeDocument/2006/relationships" id="261" r:id="Rb6eb876ea3804358"/>
    <p:sldId xmlns:r="http://schemas.openxmlformats.org/officeDocument/2006/relationships" id="262" r:id="Reab38602bac7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c1652f62a4349" /><Relationship Type="http://schemas.openxmlformats.org/officeDocument/2006/relationships/slide" Target="/ppt/slides/slide1.xml" Id="R0e5cc29c672c4945" /><Relationship Type="http://schemas.openxmlformats.org/officeDocument/2006/relationships/slide" Target="/ppt/slides/slide2.xml" Id="R505452824dcf4da7" /><Relationship Type="http://schemas.openxmlformats.org/officeDocument/2006/relationships/slide" Target="/ppt/slides/slide3.xml" Id="R30bfbcf4996e4ddf" /><Relationship Type="http://schemas.openxmlformats.org/officeDocument/2006/relationships/slide" Target="/ppt/slides/slide4.xml" Id="R4a980bebea694280" /><Relationship Type="http://schemas.openxmlformats.org/officeDocument/2006/relationships/slide" Target="/ppt/slides/slide5.xml" Id="R818e676267d747aa" /><Relationship Type="http://schemas.openxmlformats.org/officeDocument/2006/relationships/slide" Target="/ppt/slides/slide6.xml" Id="Rb6eb876ea3804358" /><Relationship Type="http://schemas.openxmlformats.org/officeDocument/2006/relationships/slide" Target="/ppt/slides/slide7.xml" Id="Reab38602bac7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3fb303ec9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515dda67e4b4f" /><Relationship Type="http://schemas.openxmlformats.org/officeDocument/2006/relationships/theme" Target="/ppt/slideMasters/theme/theme1.xml" Id="R1bb86f4f8521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515dda67e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01a85b8d9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b1360847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d986d13ac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77a92e98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445a32aca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93829cd9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7e491ea4e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HEFA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FREDRIK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Håvundvegen 375D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HEFA HOLDING AS</a:t>
            </a:r>
          </a:p>
        </p:txBody>
      </p:sp>
    </p:spTree>
  </p:cSld>
  <p:clrMapOvr>
    <a:masterClrMapping xmlns:a="http://schemas.openxmlformats.org/drawingml/2006/main"/>
  </p:clrMapOvr>
</p:sld>
</file>