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9a78f52249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433f42d09148ff"/>
  </p:sldMasterIdLst>
  <p:sldIdLst>
    <p:sldId xmlns:r="http://schemas.openxmlformats.org/officeDocument/2006/relationships" id="256" r:id="R79a227addaa14e70"/>
    <p:sldId xmlns:r="http://schemas.openxmlformats.org/officeDocument/2006/relationships" id="257" r:id="R82b7b81b041546b8"/>
    <p:sldId xmlns:r="http://schemas.openxmlformats.org/officeDocument/2006/relationships" id="258" r:id="R7b40723897ba4afb"/>
    <p:sldId xmlns:r="http://schemas.openxmlformats.org/officeDocument/2006/relationships" id="259" r:id="R0ecea2754d124246"/>
    <p:sldId xmlns:r="http://schemas.openxmlformats.org/officeDocument/2006/relationships" id="260" r:id="Rd9b99155b70b4efb"/>
    <p:sldId xmlns:r="http://schemas.openxmlformats.org/officeDocument/2006/relationships" id="261" r:id="R13a08ef6cfe1466b"/>
    <p:sldId xmlns:r="http://schemas.openxmlformats.org/officeDocument/2006/relationships" id="262" r:id="R56c9b81f18a6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33f42d09148ff" /><Relationship Type="http://schemas.openxmlformats.org/officeDocument/2006/relationships/slide" Target="/ppt/slides/slide1.xml" Id="R79a227addaa14e70" /><Relationship Type="http://schemas.openxmlformats.org/officeDocument/2006/relationships/slide" Target="/ppt/slides/slide2.xml" Id="R82b7b81b041546b8" /><Relationship Type="http://schemas.openxmlformats.org/officeDocument/2006/relationships/slide" Target="/ppt/slides/slide3.xml" Id="R7b40723897ba4afb" /><Relationship Type="http://schemas.openxmlformats.org/officeDocument/2006/relationships/slide" Target="/ppt/slides/slide4.xml" Id="R0ecea2754d124246" /><Relationship Type="http://schemas.openxmlformats.org/officeDocument/2006/relationships/slide" Target="/ppt/slides/slide5.xml" Id="Rd9b99155b70b4efb" /><Relationship Type="http://schemas.openxmlformats.org/officeDocument/2006/relationships/slide" Target="/ppt/slides/slide6.xml" Id="R13a08ef6cfe1466b" /><Relationship Type="http://schemas.openxmlformats.org/officeDocument/2006/relationships/slide" Target="/ppt/slides/slide7.xml" Id="R56c9b81f18a6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072026bbbb4c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0d4c29f034ea9" /><Relationship Type="http://schemas.openxmlformats.org/officeDocument/2006/relationships/theme" Target="/ppt/slideMasters/theme/theme1.xml" Id="Rdf41c59a7caa42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d0d4c29f03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a92a524574f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43166f3bb45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a4103655043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5e2d7283949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7e12e2a3245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0519e752240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c0c1f555d42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6 019 266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7 904 724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19 949 536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OSKAR DAG STURLA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ODSS AS</a:t>
            </a:r>
          </a:p>
        </p:txBody>
      </p:sp>
    </p:spTree>
  </p:cSld>
  <p:clrMapOvr>
    <a:masterClrMapping xmlns:a="http://schemas.openxmlformats.org/drawingml/2006/main"/>
  </p:clrMapOvr>
</p:sld>
</file>