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d884106d1a44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271ced590e4b59"/>
  </p:sldMasterIdLst>
  <p:sldIdLst>
    <p:sldId xmlns:r="http://schemas.openxmlformats.org/officeDocument/2006/relationships" id="256" r:id="Rfa0b74c69cf6483b"/>
    <p:sldId xmlns:r="http://schemas.openxmlformats.org/officeDocument/2006/relationships" id="257" r:id="Rf1e67e3d5b824ca7"/>
    <p:sldId xmlns:r="http://schemas.openxmlformats.org/officeDocument/2006/relationships" id="258" r:id="R368cb6af3a0b4774"/>
    <p:sldId xmlns:r="http://schemas.openxmlformats.org/officeDocument/2006/relationships" id="259" r:id="Re80d2c57fb6245e2"/>
    <p:sldId xmlns:r="http://schemas.openxmlformats.org/officeDocument/2006/relationships" id="260" r:id="Rd31e4cdcb2324b6b"/>
    <p:sldId xmlns:r="http://schemas.openxmlformats.org/officeDocument/2006/relationships" id="261" r:id="R7cde51c2730c48fb"/>
    <p:sldId xmlns:r="http://schemas.openxmlformats.org/officeDocument/2006/relationships" id="262" r:id="R379802376f3942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71ced590e4b59" /><Relationship Type="http://schemas.openxmlformats.org/officeDocument/2006/relationships/slide" Target="/ppt/slides/slide1.xml" Id="Rfa0b74c69cf6483b" /><Relationship Type="http://schemas.openxmlformats.org/officeDocument/2006/relationships/slide" Target="/ppt/slides/slide2.xml" Id="Rf1e67e3d5b824ca7" /><Relationship Type="http://schemas.openxmlformats.org/officeDocument/2006/relationships/slide" Target="/ppt/slides/slide3.xml" Id="R368cb6af3a0b4774" /><Relationship Type="http://schemas.openxmlformats.org/officeDocument/2006/relationships/slide" Target="/ppt/slides/slide4.xml" Id="Re80d2c57fb6245e2" /><Relationship Type="http://schemas.openxmlformats.org/officeDocument/2006/relationships/slide" Target="/ppt/slides/slide5.xml" Id="Rd31e4cdcb2324b6b" /><Relationship Type="http://schemas.openxmlformats.org/officeDocument/2006/relationships/slide" Target="/ppt/slides/slide6.xml" Id="R7cde51c2730c48fb" /><Relationship Type="http://schemas.openxmlformats.org/officeDocument/2006/relationships/slide" Target="/ppt/slides/slide7.xml" Id="R379802376f3942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9f853b1e94a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a15d3664248ec" /><Relationship Type="http://schemas.openxmlformats.org/officeDocument/2006/relationships/theme" Target="/ppt/slideMasters/theme/theme1.xml" Id="Rc89a87ead05c4a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a15d3664248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2f2d1c4d9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1f927612e40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b6111225640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fd21f89e54d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371fa26a340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d5e00f6244d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197a6daa44d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MABA INVEST AS ble etablert [år] og holder til i Ilseng.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2 658 961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57 299 872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62 412 116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BAKKEN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BAKKEN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NYBAKKEN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Sløyfa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2344 Ilseng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MABA INVEST AS</a:t>
            </a:r>
          </a:p>
        </p:txBody>
      </p:sp>
    </p:spTree>
  </p:cSld>
  <p:clrMapOvr>
    <a:masterClrMapping xmlns:a="http://schemas.openxmlformats.org/drawingml/2006/main"/>
  </p:clrMapOvr>
</p:sld>
</file>