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feca9d0eb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54da61d484578"/>
  </p:sldMasterIdLst>
  <p:sldIdLst>
    <p:sldId xmlns:r="http://schemas.openxmlformats.org/officeDocument/2006/relationships" id="256" r:id="R1ebf68331eae4179"/>
    <p:sldId xmlns:r="http://schemas.openxmlformats.org/officeDocument/2006/relationships" id="257" r:id="R26504b1fc39a4007"/>
    <p:sldId xmlns:r="http://schemas.openxmlformats.org/officeDocument/2006/relationships" id="258" r:id="R08d339e1c138467a"/>
    <p:sldId xmlns:r="http://schemas.openxmlformats.org/officeDocument/2006/relationships" id="259" r:id="Rf1b106b10d854f9d"/>
    <p:sldId xmlns:r="http://schemas.openxmlformats.org/officeDocument/2006/relationships" id="260" r:id="R90358d95ea434f56"/>
    <p:sldId xmlns:r="http://schemas.openxmlformats.org/officeDocument/2006/relationships" id="261" r:id="Ra8b90db5c8284d79"/>
    <p:sldId xmlns:r="http://schemas.openxmlformats.org/officeDocument/2006/relationships" id="262" r:id="Rcfa046abe565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54da61d484578" /><Relationship Type="http://schemas.openxmlformats.org/officeDocument/2006/relationships/slide" Target="/ppt/slides/slide1.xml" Id="R1ebf68331eae4179" /><Relationship Type="http://schemas.openxmlformats.org/officeDocument/2006/relationships/slide" Target="/ppt/slides/slide2.xml" Id="R26504b1fc39a4007" /><Relationship Type="http://schemas.openxmlformats.org/officeDocument/2006/relationships/slide" Target="/ppt/slides/slide3.xml" Id="R08d339e1c138467a" /><Relationship Type="http://schemas.openxmlformats.org/officeDocument/2006/relationships/slide" Target="/ppt/slides/slide4.xml" Id="Rf1b106b10d854f9d" /><Relationship Type="http://schemas.openxmlformats.org/officeDocument/2006/relationships/slide" Target="/ppt/slides/slide5.xml" Id="R90358d95ea434f56" /><Relationship Type="http://schemas.openxmlformats.org/officeDocument/2006/relationships/slide" Target="/ppt/slides/slide6.xml" Id="Ra8b90db5c8284d79" /><Relationship Type="http://schemas.openxmlformats.org/officeDocument/2006/relationships/slide" Target="/ppt/slides/slide7.xml" Id="Rcfa046abe565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815012038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b84bfa234409" /><Relationship Type="http://schemas.openxmlformats.org/officeDocument/2006/relationships/theme" Target="/ppt/slideMasters/theme/theme1.xml" Id="R3b0a01995151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7b84bfa23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fa3b2eb9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f22f426d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37848351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d1882e2f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7f35071d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a65df13cc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2bd25fdf2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 HOLDNING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 HOLDNING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−12 007 010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537 269 994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812 880 548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868 309 091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HENRIK BREDE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Wentzels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HOLDNING AS</a:t>
            </a:r>
          </a:p>
        </p:txBody>
      </p:sp>
    </p:spTree>
  </p:cSld>
  <p:clrMapOvr>
    <a:masterClrMapping xmlns:a="http://schemas.openxmlformats.org/drawingml/2006/main"/>
  </p:clrMapOvr>
</p:sld>
</file>