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0bef1e6a2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2f501ca3145ce"/>
  </p:sldMasterIdLst>
  <p:sldIdLst>
    <p:sldId xmlns:r="http://schemas.openxmlformats.org/officeDocument/2006/relationships" id="256" r:id="Re02cff2b12c04d98"/>
    <p:sldId xmlns:r="http://schemas.openxmlformats.org/officeDocument/2006/relationships" id="257" r:id="R4b295a97bee448b6"/>
    <p:sldId xmlns:r="http://schemas.openxmlformats.org/officeDocument/2006/relationships" id="258" r:id="R90f191a795104e29"/>
    <p:sldId xmlns:r="http://schemas.openxmlformats.org/officeDocument/2006/relationships" id="259" r:id="R607cb61238a24d21"/>
    <p:sldId xmlns:r="http://schemas.openxmlformats.org/officeDocument/2006/relationships" id="260" r:id="R5eb512632e9e4b32"/>
    <p:sldId xmlns:r="http://schemas.openxmlformats.org/officeDocument/2006/relationships" id="261" r:id="Rd4e0eb037c1f42e4"/>
    <p:sldId xmlns:r="http://schemas.openxmlformats.org/officeDocument/2006/relationships" id="262" r:id="Re652589652dd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2f501ca3145ce" /><Relationship Type="http://schemas.openxmlformats.org/officeDocument/2006/relationships/slide" Target="/ppt/slides/slide1.xml" Id="Re02cff2b12c04d98" /><Relationship Type="http://schemas.openxmlformats.org/officeDocument/2006/relationships/slide" Target="/ppt/slides/slide2.xml" Id="R4b295a97bee448b6" /><Relationship Type="http://schemas.openxmlformats.org/officeDocument/2006/relationships/slide" Target="/ppt/slides/slide3.xml" Id="R90f191a795104e29" /><Relationship Type="http://schemas.openxmlformats.org/officeDocument/2006/relationships/slide" Target="/ppt/slides/slide4.xml" Id="R607cb61238a24d21" /><Relationship Type="http://schemas.openxmlformats.org/officeDocument/2006/relationships/slide" Target="/ppt/slides/slide5.xml" Id="R5eb512632e9e4b32" /><Relationship Type="http://schemas.openxmlformats.org/officeDocument/2006/relationships/slide" Target="/ppt/slides/slide6.xml" Id="Rd4e0eb037c1f42e4" /><Relationship Type="http://schemas.openxmlformats.org/officeDocument/2006/relationships/slide" Target="/ppt/slides/slide7.xml" Id="Re652589652dd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61720d045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491e11fa4eb2" /><Relationship Type="http://schemas.openxmlformats.org/officeDocument/2006/relationships/theme" Target="/ppt/slideMasters/theme/theme1.xml" Id="R42bb547aa59f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5491e11fa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91cb1d56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531a269e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15f798166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e2d52a20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4bc896df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f5bf720b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45354bb85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BRALANTA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BRALANTA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71 931 939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SOFIE RASMUSSEN STENMARCK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