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cdc90abf2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9482697324c60"/>
  </p:sldMasterIdLst>
  <p:sldIdLst>
    <p:sldId xmlns:r="http://schemas.openxmlformats.org/officeDocument/2006/relationships" id="256" r:id="R9c87981359bc4ddb"/>
    <p:sldId xmlns:r="http://schemas.openxmlformats.org/officeDocument/2006/relationships" id="257" r:id="R6f9fee0582bb43c4"/>
    <p:sldId xmlns:r="http://schemas.openxmlformats.org/officeDocument/2006/relationships" id="258" r:id="R4e8b3c3aa0fd42e0"/>
    <p:sldId xmlns:r="http://schemas.openxmlformats.org/officeDocument/2006/relationships" id="259" r:id="R4bbdfdd5de9e4d5d"/>
    <p:sldId xmlns:r="http://schemas.openxmlformats.org/officeDocument/2006/relationships" id="260" r:id="R196d14a94ad24a1f"/>
    <p:sldId xmlns:r="http://schemas.openxmlformats.org/officeDocument/2006/relationships" id="261" r:id="R4063a28b8a904641"/>
    <p:sldId xmlns:r="http://schemas.openxmlformats.org/officeDocument/2006/relationships" id="262" r:id="R355760c08070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9482697324c60" /><Relationship Type="http://schemas.openxmlformats.org/officeDocument/2006/relationships/slide" Target="/ppt/slides/slide1.xml" Id="R9c87981359bc4ddb" /><Relationship Type="http://schemas.openxmlformats.org/officeDocument/2006/relationships/slide" Target="/ppt/slides/slide2.xml" Id="R6f9fee0582bb43c4" /><Relationship Type="http://schemas.openxmlformats.org/officeDocument/2006/relationships/slide" Target="/ppt/slides/slide3.xml" Id="R4e8b3c3aa0fd42e0" /><Relationship Type="http://schemas.openxmlformats.org/officeDocument/2006/relationships/slide" Target="/ppt/slides/slide4.xml" Id="R4bbdfdd5de9e4d5d" /><Relationship Type="http://schemas.openxmlformats.org/officeDocument/2006/relationships/slide" Target="/ppt/slides/slide5.xml" Id="R196d14a94ad24a1f" /><Relationship Type="http://schemas.openxmlformats.org/officeDocument/2006/relationships/slide" Target="/ppt/slides/slide6.xml" Id="R4063a28b8a904641" /><Relationship Type="http://schemas.openxmlformats.org/officeDocument/2006/relationships/slide" Target="/ppt/slides/slide7.xml" Id="R355760c08070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e2befd0ba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417cec2e1490d" /><Relationship Type="http://schemas.openxmlformats.org/officeDocument/2006/relationships/theme" Target="/ppt/slideMasters/theme/theme1.xml" Id="Ra5eaa3546fad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0417cec2e1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da1e054c4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3ffb1f08b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825f3c2e9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a22ae0956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56e28240c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0c511704e46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149c758a1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LEOS HOLDING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1 554 113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16 156 071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16 332 833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LEIF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v/Leif Erik Os,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8252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989 168 916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LEOS HOLDING AS</a:t>
            </a:r>
          </a:p>
        </p:txBody>
      </p:sp>
    </p:spTree>
  </p:cSld>
  <p:clrMapOvr>
    <a:masterClrMapping xmlns:a="http://schemas.openxmlformats.org/drawingml/2006/main"/>
  </p:clrMapOvr>
</p:sld>
</file>