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2d35905a6440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4e19de02d24292"/>
  </p:sldMasterIdLst>
  <p:sldIdLst>
    <p:sldId xmlns:r="http://schemas.openxmlformats.org/officeDocument/2006/relationships" id="256" r:id="Rba7d3de96ea7494a"/>
    <p:sldId xmlns:r="http://schemas.openxmlformats.org/officeDocument/2006/relationships" id="257" r:id="R51092c158f0242d5"/>
    <p:sldId xmlns:r="http://schemas.openxmlformats.org/officeDocument/2006/relationships" id="258" r:id="R1ea457d43dc8456f"/>
    <p:sldId xmlns:r="http://schemas.openxmlformats.org/officeDocument/2006/relationships" id="259" r:id="Rc24a1df485914452"/>
    <p:sldId xmlns:r="http://schemas.openxmlformats.org/officeDocument/2006/relationships" id="260" r:id="R74bd512e28e64a5e"/>
    <p:sldId xmlns:r="http://schemas.openxmlformats.org/officeDocument/2006/relationships" id="261" r:id="R3adbb7d12903403f"/>
    <p:sldId xmlns:r="http://schemas.openxmlformats.org/officeDocument/2006/relationships" id="262" r:id="R42fceb42beec48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4e19de02d24292" /><Relationship Type="http://schemas.openxmlformats.org/officeDocument/2006/relationships/slide" Target="/ppt/slides/slide1.xml" Id="Rba7d3de96ea7494a" /><Relationship Type="http://schemas.openxmlformats.org/officeDocument/2006/relationships/slide" Target="/ppt/slides/slide2.xml" Id="R51092c158f0242d5" /><Relationship Type="http://schemas.openxmlformats.org/officeDocument/2006/relationships/slide" Target="/ppt/slides/slide3.xml" Id="R1ea457d43dc8456f" /><Relationship Type="http://schemas.openxmlformats.org/officeDocument/2006/relationships/slide" Target="/ppt/slides/slide4.xml" Id="Rc24a1df485914452" /><Relationship Type="http://schemas.openxmlformats.org/officeDocument/2006/relationships/slide" Target="/ppt/slides/slide5.xml" Id="R74bd512e28e64a5e" /><Relationship Type="http://schemas.openxmlformats.org/officeDocument/2006/relationships/slide" Target="/ppt/slides/slide6.xml" Id="R3adbb7d12903403f" /><Relationship Type="http://schemas.openxmlformats.org/officeDocument/2006/relationships/slide" Target="/ppt/slides/slide7.xml" Id="R42fceb42beec48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72a6e48a8a44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9200a2bb44d97" /><Relationship Type="http://schemas.openxmlformats.org/officeDocument/2006/relationships/theme" Target="/ppt/slideMasters/theme/theme1.xml" Id="R9505c394e8c943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d9200a2bb44d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bbccf098b44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076bdb7bf4f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c504aa0d040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6b9a1983342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5287f21e14a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922d5b7674e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ab5af9e3843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AMARANTOS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AMARANTOS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AMARANTOS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AMARANTOS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AMARANTOS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AMARANTOS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161 903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10 547 850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87 493 080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90 486 520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AMARANTOS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OLAF ONARHEIM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AMARANTOS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989 169 076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AMARANTOS AS</a:t>
            </a:r>
          </a:p>
        </p:txBody>
      </p:sp>
    </p:spTree>
  </p:cSld>
  <p:clrMapOvr>
    <a:masterClrMapping xmlns:a="http://schemas.openxmlformats.org/drawingml/2006/main"/>
  </p:clrMapOvr>
</p:sld>
</file>