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83a591f4e54a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8c36ef32ef4a5f"/>
  </p:sldMasterIdLst>
  <p:sldIdLst>
    <p:sldId xmlns:r="http://schemas.openxmlformats.org/officeDocument/2006/relationships" id="256" r:id="R88795397f2e34c15"/>
    <p:sldId xmlns:r="http://schemas.openxmlformats.org/officeDocument/2006/relationships" id="257" r:id="R550d2d53436c4416"/>
    <p:sldId xmlns:r="http://schemas.openxmlformats.org/officeDocument/2006/relationships" id="258" r:id="Rc4417812c5b04374"/>
    <p:sldId xmlns:r="http://schemas.openxmlformats.org/officeDocument/2006/relationships" id="259" r:id="R12a275bacba44796"/>
    <p:sldId xmlns:r="http://schemas.openxmlformats.org/officeDocument/2006/relationships" id="260" r:id="R66538efb251846d6"/>
    <p:sldId xmlns:r="http://schemas.openxmlformats.org/officeDocument/2006/relationships" id="261" r:id="Rfab1d689a1e74c58"/>
    <p:sldId xmlns:r="http://schemas.openxmlformats.org/officeDocument/2006/relationships" id="262" r:id="R4c8d20bb420847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c36ef32ef4a5f" /><Relationship Type="http://schemas.openxmlformats.org/officeDocument/2006/relationships/slide" Target="/ppt/slides/slide1.xml" Id="R88795397f2e34c15" /><Relationship Type="http://schemas.openxmlformats.org/officeDocument/2006/relationships/slide" Target="/ppt/slides/slide2.xml" Id="R550d2d53436c4416" /><Relationship Type="http://schemas.openxmlformats.org/officeDocument/2006/relationships/slide" Target="/ppt/slides/slide3.xml" Id="Rc4417812c5b04374" /><Relationship Type="http://schemas.openxmlformats.org/officeDocument/2006/relationships/slide" Target="/ppt/slides/slide4.xml" Id="R12a275bacba44796" /><Relationship Type="http://schemas.openxmlformats.org/officeDocument/2006/relationships/slide" Target="/ppt/slides/slide5.xml" Id="R66538efb251846d6" /><Relationship Type="http://schemas.openxmlformats.org/officeDocument/2006/relationships/slide" Target="/ppt/slides/slide6.xml" Id="Rfab1d689a1e74c58" /><Relationship Type="http://schemas.openxmlformats.org/officeDocument/2006/relationships/slide" Target="/ppt/slides/slide7.xml" Id="R4c8d20bb420847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4aab3339e44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9fbae07df44ee" /><Relationship Type="http://schemas.openxmlformats.org/officeDocument/2006/relationships/theme" Target="/ppt/slideMasters/theme/theme1.xml" Id="R66c91b4641054f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c9fbae07df44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40a78175746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6270eee324d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40c83adce4a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820d33c8a45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81de445f649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c39459f2349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e980685f44a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BAKKEJORD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BAKKEJORD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−941 128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131 337 339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406 209 406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457 192 974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BAKKEJORD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989 169 300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GROUP AS</a:t>
            </a:r>
          </a:p>
        </p:txBody>
      </p:sp>
    </p:spTree>
  </p:cSld>
  <p:clrMapOvr>
    <a:masterClrMapping xmlns:a="http://schemas.openxmlformats.org/drawingml/2006/main"/>
  </p:clrMapOvr>
</p:sld>
</file>