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86df01e65c4b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ad56ec9ea14483"/>
  </p:sldMasterIdLst>
  <p:sldIdLst>
    <p:sldId xmlns:r="http://schemas.openxmlformats.org/officeDocument/2006/relationships" id="256" r:id="R3af9946b55504c69"/>
    <p:sldId xmlns:r="http://schemas.openxmlformats.org/officeDocument/2006/relationships" id="257" r:id="Rbce5a58728204f28"/>
    <p:sldId xmlns:r="http://schemas.openxmlformats.org/officeDocument/2006/relationships" id="258" r:id="R5cd220e34ecc4b5a"/>
    <p:sldId xmlns:r="http://schemas.openxmlformats.org/officeDocument/2006/relationships" id="259" r:id="R0b6a717e3e7f4fc0"/>
    <p:sldId xmlns:r="http://schemas.openxmlformats.org/officeDocument/2006/relationships" id="260" r:id="Rb7d6dac456e44552"/>
    <p:sldId xmlns:r="http://schemas.openxmlformats.org/officeDocument/2006/relationships" id="261" r:id="R14535e3f99634731"/>
    <p:sldId xmlns:r="http://schemas.openxmlformats.org/officeDocument/2006/relationships" id="262" r:id="Rd74204baab7740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ad56ec9ea14483" /><Relationship Type="http://schemas.openxmlformats.org/officeDocument/2006/relationships/slide" Target="/ppt/slides/slide1.xml" Id="R3af9946b55504c69" /><Relationship Type="http://schemas.openxmlformats.org/officeDocument/2006/relationships/slide" Target="/ppt/slides/slide2.xml" Id="Rbce5a58728204f28" /><Relationship Type="http://schemas.openxmlformats.org/officeDocument/2006/relationships/slide" Target="/ppt/slides/slide3.xml" Id="R5cd220e34ecc4b5a" /><Relationship Type="http://schemas.openxmlformats.org/officeDocument/2006/relationships/slide" Target="/ppt/slides/slide4.xml" Id="R0b6a717e3e7f4fc0" /><Relationship Type="http://schemas.openxmlformats.org/officeDocument/2006/relationships/slide" Target="/ppt/slides/slide5.xml" Id="Rb7d6dac456e44552" /><Relationship Type="http://schemas.openxmlformats.org/officeDocument/2006/relationships/slide" Target="/ppt/slides/slide6.xml" Id="R14535e3f99634731" /><Relationship Type="http://schemas.openxmlformats.org/officeDocument/2006/relationships/slide" Target="/ppt/slides/slide7.xml" Id="Rd74204baab7740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a35053ef4c4a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d35d5162d4e9f" /><Relationship Type="http://schemas.openxmlformats.org/officeDocument/2006/relationships/theme" Target="/ppt/slideMasters/theme/theme1.xml" Id="Rf290ff52d05a43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bd35d5162d4e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e08f2c4ee840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9b3310b68346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88363003de45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9d6e228c347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0a33a58dd146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a4418a52d144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56cdca83ce48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UTSYN GARD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UTSYN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UTSYN GARD AS ble etablert [år] og holder til i Hyen.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UTSYN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UTSYN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UTSYN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−8 143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154 770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4 185 479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4 231 178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UTSYN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ALEKSANDER STRAUMSHOLMEN AA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ARNE AA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ODDRUNN AA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RUNE AA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UTSYN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6829 Hyen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989 169 319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UTSYN GARD AS</a:t>
            </a:r>
          </a:p>
        </p:txBody>
      </p:sp>
    </p:spTree>
  </p:cSld>
  <p:clrMapOvr>
    <a:masterClrMapping xmlns:a="http://schemas.openxmlformats.org/drawingml/2006/main"/>
  </p:clrMapOvr>
</p:sld>
</file>