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c3ea5acdd542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12a938de5a43e8"/>
  </p:sldMasterIdLst>
  <p:sldIdLst>
    <p:sldId xmlns:r="http://schemas.openxmlformats.org/officeDocument/2006/relationships" id="256" r:id="R42c7ba73361c4812"/>
    <p:sldId xmlns:r="http://schemas.openxmlformats.org/officeDocument/2006/relationships" id="257" r:id="R5bbf77b11e7f429e"/>
    <p:sldId xmlns:r="http://schemas.openxmlformats.org/officeDocument/2006/relationships" id="258" r:id="Rab66d51fb03b41c2"/>
    <p:sldId xmlns:r="http://schemas.openxmlformats.org/officeDocument/2006/relationships" id="259" r:id="R42b59b53229d4466"/>
    <p:sldId xmlns:r="http://schemas.openxmlformats.org/officeDocument/2006/relationships" id="260" r:id="Rdef740d1549b4f87"/>
    <p:sldId xmlns:r="http://schemas.openxmlformats.org/officeDocument/2006/relationships" id="261" r:id="R92539c3ecd8a4dbe"/>
    <p:sldId xmlns:r="http://schemas.openxmlformats.org/officeDocument/2006/relationships" id="262" r:id="R92f6f06d64ca4a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2a938de5a43e8" /><Relationship Type="http://schemas.openxmlformats.org/officeDocument/2006/relationships/slide" Target="/ppt/slides/slide1.xml" Id="R42c7ba73361c4812" /><Relationship Type="http://schemas.openxmlformats.org/officeDocument/2006/relationships/slide" Target="/ppt/slides/slide2.xml" Id="R5bbf77b11e7f429e" /><Relationship Type="http://schemas.openxmlformats.org/officeDocument/2006/relationships/slide" Target="/ppt/slides/slide3.xml" Id="Rab66d51fb03b41c2" /><Relationship Type="http://schemas.openxmlformats.org/officeDocument/2006/relationships/slide" Target="/ppt/slides/slide4.xml" Id="R42b59b53229d4466" /><Relationship Type="http://schemas.openxmlformats.org/officeDocument/2006/relationships/slide" Target="/ppt/slides/slide5.xml" Id="Rdef740d1549b4f87" /><Relationship Type="http://schemas.openxmlformats.org/officeDocument/2006/relationships/slide" Target="/ppt/slides/slide6.xml" Id="R92539c3ecd8a4dbe" /><Relationship Type="http://schemas.openxmlformats.org/officeDocument/2006/relationships/slide" Target="/ppt/slides/slide7.xml" Id="R92f6f06d64ca4a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b36b6f62045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de98ed49741fb" /><Relationship Type="http://schemas.openxmlformats.org/officeDocument/2006/relationships/theme" Target="/ppt/slideMasters/theme/theme1.xml" Id="R1a645aee093a48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9de98ed497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e6f5738a341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b2499da7d47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9bfd8c51142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9ed506477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1f9e6cf1e46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780ec0e7149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4858f99c740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JAMO SULDAL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JAMO SULDAL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JAMO SULDAL AS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JAMO SULDAL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JAMO SULDAL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JAMO SULDAL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4 625 803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25 285 135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32 599 314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JAMO SULDAL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JAMO SULDAL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Moen, Gallandsvegen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989 169 394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JAMO SULDAL AS</a:t>
            </a:r>
          </a:p>
        </p:txBody>
      </p:sp>
    </p:spTree>
  </p:cSld>
  <p:clrMapOvr>
    <a:masterClrMapping xmlns:a="http://schemas.openxmlformats.org/drawingml/2006/main"/>
  </p:clrMapOvr>
</p:sld>
</file>